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70" r:id="rId2"/>
    <p:sldId id="257" r:id="rId3"/>
    <p:sldId id="258" r:id="rId4"/>
    <p:sldId id="259" r:id="rId5"/>
    <p:sldId id="260" r:id="rId6"/>
    <p:sldId id="269" r:id="rId7"/>
    <p:sldId id="262" r:id="rId8"/>
    <p:sldId id="267" r:id="rId9"/>
    <p:sldId id="263" r:id="rId10"/>
    <p:sldId id="265" r:id="rId11"/>
    <p:sldId id="264" r:id="rId12"/>
    <p:sldId id="268" r:id="rId13"/>
    <p:sldId id="271" r:id="rId14"/>
    <p:sldId id="272" r:id="rId15"/>
    <p:sldId id="273" r:id="rId16"/>
    <p:sldId id="274" r:id="rId17"/>
    <p:sldId id="275"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46C75-827D-471A-A809-6F28990C1A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629F1B-87DF-4E05-B008-2DF55D89D2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5538CA7-6059-4666-9C02-8F50B47CC29E}"/>
              </a:ext>
            </a:extLst>
          </p:cNvPr>
          <p:cNvSpPr>
            <a:spLocks noGrp="1"/>
          </p:cNvSpPr>
          <p:nvPr>
            <p:ph type="dt" sz="half" idx="10"/>
          </p:nvPr>
        </p:nvSpPr>
        <p:spPr/>
        <p:txBody>
          <a:bodyPr/>
          <a:lstStyle/>
          <a:p>
            <a:fld id="{B878532F-43A9-4AE0-A287-A01919BEF100}" type="datetimeFigureOut">
              <a:rPr lang="en-IN" smtClean="0"/>
              <a:t>07-04-2020</a:t>
            </a:fld>
            <a:endParaRPr lang="en-IN"/>
          </a:p>
        </p:txBody>
      </p:sp>
      <p:sp>
        <p:nvSpPr>
          <p:cNvPr id="5" name="Footer Placeholder 4">
            <a:extLst>
              <a:ext uri="{FF2B5EF4-FFF2-40B4-BE49-F238E27FC236}">
                <a16:creationId xmlns:a16="http://schemas.microsoft.com/office/drawing/2014/main" id="{E7587813-EC84-40D3-9658-A8F1C53081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347A85-3A1E-4C5F-B9F6-B5E980792E4D}"/>
              </a:ext>
            </a:extLst>
          </p:cNvPr>
          <p:cNvSpPr>
            <a:spLocks noGrp="1"/>
          </p:cNvSpPr>
          <p:nvPr>
            <p:ph type="sldNum" sz="quarter" idx="12"/>
          </p:nvPr>
        </p:nvSpPr>
        <p:spPr/>
        <p:txBody>
          <a:bodyPr/>
          <a:lstStyle/>
          <a:p>
            <a:fld id="{B1E4CB22-C952-45E0-B089-0FDCC0E5CD4E}" type="slidenum">
              <a:rPr lang="en-IN" smtClean="0"/>
              <a:t>‹#›</a:t>
            </a:fld>
            <a:endParaRPr lang="en-IN"/>
          </a:p>
        </p:txBody>
      </p:sp>
    </p:spTree>
    <p:extLst>
      <p:ext uri="{BB962C8B-B14F-4D97-AF65-F5344CB8AC3E}">
        <p14:creationId xmlns:p14="http://schemas.microsoft.com/office/powerpoint/2010/main" val="1950238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781B-197D-45FB-B167-350B44502E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7844DE-597A-442D-8FC4-3A3FF31F03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40D096-A5FA-4148-B9E4-8E7FD98CA7BF}"/>
              </a:ext>
            </a:extLst>
          </p:cNvPr>
          <p:cNvSpPr>
            <a:spLocks noGrp="1"/>
          </p:cNvSpPr>
          <p:nvPr>
            <p:ph type="dt" sz="half" idx="10"/>
          </p:nvPr>
        </p:nvSpPr>
        <p:spPr/>
        <p:txBody>
          <a:bodyPr/>
          <a:lstStyle/>
          <a:p>
            <a:fld id="{B878532F-43A9-4AE0-A287-A01919BEF100}" type="datetimeFigureOut">
              <a:rPr lang="en-IN" smtClean="0"/>
              <a:t>07-04-2020</a:t>
            </a:fld>
            <a:endParaRPr lang="en-IN"/>
          </a:p>
        </p:txBody>
      </p:sp>
      <p:sp>
        <p:nvSpPr>
          <p:cNvPr id="5" name="Footer Placeholder 4">
            <a:extLst>
              <a:ext uri="{FF2B5EF4-FFF2-40B4-BE49-F238E27FC236}">
                <a16:creationId xmlns:a16="http://schemas.microsoft.com/office/drawing/2014/main" id="{22AC9BC4-1D33-4E88-A9BF-6E0E0E0AA3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A8528C-B935-45D0-BA8A-EB51F31AC82D}"/>
              </a:ext>
            </a:extLst>
          </p:cNvPr>
          <p:cNvSpPr>
            <a:spLocks noGrp="1"/>
          </p:cNvSpPr>
          <p:nvPr>
            <p:ph type="sldNum" sz="quarter" idx="12"/>
          </p:nvPr>
        </p:nvSpPr>
        <p:spPr/>
        <p:txBody>
          <a:bodyPr/>
          <a:lstStyle/>
          <a:p>
            <a:fld id="{B1E4CB22-C952-45E0-B089-0FDCC0E5CD4E}" type="slidenum">
              <a:rPr lang="en-IN" smtClean="0"/>
              <a:t>‹#›</a:t>
            </a:fld>
            <a:endParaRPr lang="en-IN"/>
          </a:p>
        </p:txBody>
      </p:sp>
    </p:spTree>
    <p:extLst>
      <p:ext uri="{BB962C8B-B14F-4D97-AF65-F5344CB8AC3E}">
        <p14:creationId xmlns:p14="http://schemas.microsoft.com/office/powerpoint/2010/main" val="3854391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1DA3F4-1EE3-4658-BE3E-C466DDF565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B7CBE9-897E-4BAA-8702-BC7802D55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C6097D-5885-4C23-B5B3-9C85CCC5A7D7}"/>
              </a:ext>
            </a:extLst>
          </p:cNvPr>
          <p:cNvSpPr>
            <a:spLocks noGrp="1"/>
          </p:cNvSpPr>
          <p:nvPr>
            <p:ph type="dt" sz="half" idx="10"/>
          </p:nvPr>
        </p:nvSpPr>
        <p:spPr/>
        <p:txBody>
          <a:bodyPr/>
          <a:lstStyle/>
          <a:p>
            <a:fld id="{B878532F-43A9-4AE0-A287-A01919BEF100}" type="datetimeFigureOut">
              <a:rPr lang="en-IN" smtClean="0"/>
              <a:t>07-04-2020</a:t>
            </a:fld>
            <a:endParaRPr lang="en-IN"/>
          </a:p>
        </p:txBody>
      </p:sp>
      <p:sp>
        <p:nvSpPr>
          <p:cNvPr id="5" name="Footer Placeholder 4">
            <a:extLst>
              <a:ext uri="{FF2B5EF4-FFF2-40B4-BE49-F238E27FC236}">
                <a16:creationId xmlns:a16="http://schemas.microsoft.com/office/drawing/2014/main" id="{80BDA8D8-A26E-4E25-9ECB-1F0AE959EB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0B63E3-9AEA-4B42-918F-F3D2B243838B}"/>
              </a:ext>
            </a:extLst>
          </p:cNvPr>
          <p:cNvSpPr>
            <a:spLocks noGrp="1"/>
          </p:cNvSpPr>
          <p:nvPr>
            <p:ph type="sldNum" sz="quarter" idx="12"/>
          </p:nvPr>
        </p:nvSpPr>
        <p:spPr/>
        <p:txBody>
          <a:bodyPr/>
          <a:lstStyle/>
          <a:p>
            <a:fld id="{B1E4CB22-C952-45E0-B089-0FDCC0E5CD4E}" type="slidenum">
              <a:rPr lang="en-IN" smtClean="0"/>
              <a:t>‹#›</a:t>
            </a:fld>
            <a:endParaRPr lang="en-IN"/>
          </a:p>
        </p:txBody>
      </p:sp>
    </p:spTree>
    <p:extLst>
      <p:ext uri="{BB962C8B-B14F-4D97-AF65-F5344CB8AC3E}">
        <p14:creationId xmlns:p14="http://schemas.microsoft.com/office/powerpoint/2010/main" val="2677716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3EA7-D034-492A-9F64-8CBBFDF925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E1F320-C8E6-4A67-8614-C258E1AFBC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07523C-19ED-4A17-9DE9-E3D28355916A}"/>
              </a:ext>
            </a:extLst>
          </p:cNvPr>
          <p:cNvSpPr>
            <a:spLocks noGrp="1"/>
          </p:cNvSpPr>
          <p:nvPr>
            <p:ph type="dt" sz="half" idx="10"/>
          </p:nvPr>
        </p:nvSpPr>
        <p:spPr/>
        <p:txBody>
          <a:bodyPr/>
          <a:lstStyle/>
          <a:p>
            <a:fld id="{B878532F-43A9-4AE0-A287-A01919BEF100}" type="datetimeFigureOut">
              <a:rPr lang="en-IN" smtClean="0"/>
              <a:t>07-04-2020</a:t>
            </a:fld>
            <a:endParaRPr lang="en-IN"/>
          </a:p>
        </p:txBody>
      </p:sp>
      <p:sp>
        <p:nvSpPr>
          <p:cNvPr id="5" name="Footer Placeholder 4">
            <a:extLst>
              <a:ext uri="{FF2B5EF4-FFF2-40B4-BE49-F238E27FC236}">
                <a16:creationId xmlns:a16="http://schemas.microsoft.com/office/drawing/2014/main" id="{E40B5E66-D6AF-444E-BE00-1470C7055A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8405C3-0B3F-4003-928C-2E065094C782}"/>
              </a:ext>
            </a:extLst>
          </p:cNvPr>
          <p:cNvSpPr>
            <a:spLocks noGrp="1"/>
          </p:cNvSpPr>
          <p:nvPr>
            <p:ph type="sldNum" sz="quarter" idx="12"/>
          </p:nvPr>
        </p:nvSpPr>
        <p:spPr/>
        <p:txBody>
          <a:bodyPr/>
          <a:lstStyle/>
          <a:p>
            <a:fld id="{B1E4CB22-C952-45E0-B089-0FDCC0E5CD4E}" type="slidenum">
              <a:rPr lang="en-IN" smtClean="0"/>
              <a:t>‹#›</a:t>
            </a:fld>
            <a:endParaRPr lang="en-IN"/>
          </a:p>
        </p:txBody>
      </p:sp>
    </p:spTree>
    <p:extLst>
      <p:ext uri="{BB962C8B-B14F-4D97-AF65-F5344CB8AC3E}">
        <p14:creationId xmlns:p14="http://schemas.microsoft.com/office/powerpoint/2010/main" val="1747667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333FE-53F7-423E-A816-05D8763301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9B97FD2-047F-4AA5-ACC2-D608D62947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C08568-DB98-44AA-9369-6BFCD0DE1988}"/>
              </a:ext>
            </a:extLst>
          </p:cNvPr>
          <p:cNvSpPr>
            <a:spLocks noGrp="1"/>
          </p:cNvSpPr>
          <p:nvPr>
            <p:ph type="dt" sz="half" idx="10"/>
          </p:nvPr>
        </p:nvSpPr>
        <p:spPr/>
        <p:txBody>
          <a:bodyPr/>
          <a:lstStyle/>
          <a:p>
            <a:fld id="{B878532F-43A9-4AE0-A287-A01919BEF100}" type="datetimeFigureOut">
              <a:rPr lang="en-IN" smtClean="0"/>
              <a:t>07-04-2020</a:t>
            </a:fld>
            <a:endParaRPr lang="en-IN"/>
          </a:p>
        </p:txBody>
      </p:sp>
      <p:sp>
        <p:nvSpPr>
          <p:cNvPr id="5" name="Footer Placeholder 4">
            <a:extLst>
              <a:ext uri="{FF2B5EF4-FFF2-40B4-BE49-F238E27FC236}">
                <a16:creationId xmlns:a16="http://schemas.microsoft.com/office/drawing/2014/main" id="{F40E29FF-BEF3-47A4-9600-4B48F9A45D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3A5679-3C0A-40CF-96FB-6F4E1D34747F}"/>
              </a:ext>
            </a:extLst>
          </p:cNvPr>
          <p:cNvSpPr>
            <a:spLocks noGrp="1"/>
          </p:cNvSpPr>
          <p:nvPr>
            <p:ph type="sldNum" sz="quarter" idx="12"/>
          </p:nvPr>
        </p:nvSpPr>
        <p:spPr/>
        <p:txBody>
          <a:bodyPr/>
          <a:lstStyle/>
          <a:p>
            <a:fld id="{B1E4CB22-C952-45E0-B089-0FDCC0E5CD4E}" type="slidenum">
              <a:rPr lang="en-IN" smtClean="0"/>
              <a:t>‹#›</a:t>
            </a:fld>
            <a:endParaRPr lang="en-IN"/>
          </a:p>
        </p:txBody>
      </p:sp>
    </p:spTree>
    <p:extLst>
      <p:ext uri="{BB962C8B-B14F-4D97-AF65-F5344CB8AC3E}">
        <p14:creationId xmlns:p14="http://schemas.microsoft.com/office/powerpoint/2010/main" val="184261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2CC7-5731-4B9E-BDAF-7559D0D21D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8F747E-B056-4CE6-A659-C2B8DF849F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2EA33A-26CC-4E47-98B0-C1EE96B85B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182CCC-E4FD-4D0E-BECF-0D168097041D}"/>
              </a:ext>
            </a:extLst>
          </p:cNvPr>
          <p:cNvSpPr>
            <a:spLocks noGrp="1"/>
          </p:cNvSpPr>
          <p:nvPr>
            <p:ph type="dt" sz="half" idx="10"/>
          </p:nvPr>
        </p:nvSpPr>
        <p:spPr/>
        <p:txBody>
          <a:bodyPr/>
          <a:lstStyle/>
          <a:p>
            <a:fld id="{B878532F-43A9-4AE0-A287-A01919BEF100}" type="datetimeFigureOut">
              <a:rPr lang="en-IN" smtClean="0"/>
              <a:t>07-04-2020</a:t>
            </a:fld>
            <a:endParaRPr lang="en-IN"/>
          </a:p>
        </p:txBody>
      </p:sp>
      <p:sp>
        <p:nvSpPr>
          <p:cNvPr id="6" name="Footer Placeholder 5">
            <a:extLst>
              <a:ext uri="{FF2B5EF4-FFF2-40B4-BE49-F238E27FC236}">
                <a16:creationId xmlns:a16="http://schemas.microsoft.com/office/drawing/2014/main" id="{D66A61EA-164E-459F-8EFF-4F5AE23EF1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61AE53-4361-422A-AA5C-1146FB7E52AD}"/>
              </a:ext>
            </a:extLst>
          </p:cNvPr>
          <p:cNvSpPr>
            <a:spLocks noGrp="1"/>
          </p:cNvSpPr>
          <p:nvPr>
            <p:ph type="sldNum" sz="quarter" idx="12"/>
          </p:nvPr>
        </p:nvSpPr>
        <p:spPr/>
        <p:txBody>
          <a:bodyPr/>
          <a:lstStyle/>
          <a:p>
            <a:fld id="{B1E4CB22-C952-45E0-B089-0FDCC0E5CD4E}" type="slidenum">
              <a:rPr lang="en-IN" smtClean="0"/>
              <a:t>‹#›</a:t>
            </a:fld>
            <a:endParaRPr lang="en-IN"/>
          </a:p>
        </p:txBody>
      </p:sp>
    </p:spTree>
    <p:extLst>
      <p:ext uri="{BB962C8B-B14F-4D97-AF65-F5344CB8AC3E}">
        <p14:creationId xmlns:p14="http://schemas.microsoft.com/office/powerpoint/2010/main" val="2512392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5CBA-4654-4DC4-8A5F-6105C61983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3D7002-3216-4DE4-BD04-647A8DB0F3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D60768-2451-4CA4-A63F-DBF0E7DC77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7DCA76-AB1E-49BD-8B26-9F8C345FC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9E797-A17F-4516-AAE0-EBF7AC96A1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7C8428-4CF0-4926-8526-007F9FDDC440}"/>
              </a:ext>
            </a:extLst>
          </p:cNvPr>
          <p:cNvSpPr>
            <a:spLocks noGrp="1"/>
          </p:cNvSpPr>
          <p:nvPr>
            <p:ph type="dt" sz="half" idx="10"/>
          </p:nvPr>
        </p:nvSpPr>
        <p:spPr/>
        <p:txBody>
          <a:bodyPr/>
          <a:lstStyle/>
          <a:p>
            <a:fld id="{B878532F-43A9-4AE0-A287-A01919BEF100}" type="datetimeFigureOut">
              <a:rPr lang="en-IN" smtClean="0"/>
              <a:t>07-04-2020</a:t>
            </a:fld>
            <a:endParaRPr lang="en-IN"/>
          </a:p>
        </p:txBody>
      </p:sp>
      <p:sp>
        <p:nvSpPr>
          <p:cNvPr id="8" name="Footer Placeholder 7">
            <a:extLst>
              <a:ext uri="{FF2B5EF4-FFF2-40B4-BE49-F238E27FC236}">
                <a16:creationId xmlns:a16="http://schemas.microsoft.com/office/drawing/2014/main" id="{60CCF761-9523-4427-8989-7705AA4792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5BC76A8-1D70-48DB-B1D8-5CC82B7BFD02}"/>
              </a:ext>
            </a:extLst>
          </p:cNvPr>
          <p:cNvSpPr>
            <a:spLocks noGrp="1"/>
          </p:cNvSpPr>
          <p:nvPr>
            <p:ph type="sldNum" sz="quarter" idx="12"/>
          </p:nvPr>
        </p:nvSpPr>
        <p:spPr/>
        <p:txBody>
          <a:bodyPr/>
          <a:lstStyle/>
          <a:p>
            <a:fld id="{B1E4CB22-C952-45E0-B089-0FDCC0E5CD4E}" type="slidenum">
              <a:rPr lang="en-IN" smtClean="0"/>
              <a:t>‹#›</a:t>
            </a:fld>
            <a:endParaRPr lang="en-IN"/>
          </a:p>
        </p:txBody>
      </p:sp>
    </p:spTree>
    <p:extLst>
      <p:ext uri="{BB962C8B-B14F-4D97-AF65-F5344CB8AC3E}">
        <p14:creationId xmlns:p14="http://schemas.microsoft.com/office/powerpoint/2010/main" val="257576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CE4B-D42D-4E5E-891E-5182DB0CC7C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FA2342-5D41-480E-8681-9F7A280B8A16}"/>
              </a:ext>
            </a:extLst>
          </p:cNvPr>
          <p:cNvSpPr>
            <a:spLocks noGrp="1"/>
          </p:cNvSpPr>
          <p:nvPr>
            <p:ph type="dt" sz="half" idx="10"/>
          </p:nvPr>
        </p:nvSpPr>
        <p:spPr/>
        <p:txBody>
          <a:bodyPr/>
          <a:lstStyle/>
          <a:p>
            <a:fld id="{B878532F-43A9-4AE0-A287-A01919BEF100}" type="datetimeFigureOut">
              <a:rPr lang="en-IN" smtClean="0"/>
              <a:t>07-04-2020</a:t>
            </a:fld>
            <a:endParaRPr lang="en-IN"/>
          </a:p>
        </p:txBody>
      </p:sp>
      <p:sp>
        <p:nvSpPr>
          <p:cNvPr id="4" name="Footer Placeholder 3">
            <a:extLst>
              <a:ext uri="{FF2B5EF4-FFF2-40B4-BE49-F238E27FC236}">
                <a16:creationId xmlns:a16="http://schemas.microsoft.com/office/drawing/2014/main" id="{E3431716-64B2-431E-9F59-4609446F972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B665763-2810-40E6-8293-9ACAD0186740}"/>
              </a:ext>
            </a:extLst>
          </p:cNvPr>
          <p:cNvSpPr>
            <a:spLocks noGrp="1"/>
          </p:cNvSpPr>
          <p:nvPr>
            <p:ph type="sldNum" sz="quarter" idx="12"/>
          </p:nvPr>
        </p:nvSpPr>
        <p:spPr/>
        <p:txBody>
          <a:bodyPr/>
          <a:lstStyle/>
          <a:p>
            <a:fld id="{B1E4CB22-C952-45E0-B089-0FDCC0E5CD4E}" type="slidenum">
              <a:rPr lang="en-IN" smtClean="0"/>
              <a:t>‹#›</a:t>
            </a:fld>
            <a:endParaRPr lang="en-IN"/>
          </a:p>
        </p:txBody>
      </p:sp>
    </p:spTree>
    <p:extLst>
      <p:ext uri="{BB962C8B-B14F-4D97-AF65-F5344CB8AC3E}">
        <p14:creationId xmlns:p14="http://schemas.microsoft.com/office/powerpoint/2010/main" val="1135021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226A09-67FA-4DE8-8949-1BBE1D0D1B6D}"/>
              </a:ext>
            </a:extLst>
          </p:cNvPr>
          <p:cNvSpPr>
            <a:spLocks noGrp="1"/>
          </p:cNvSpPr>
          <p:nvPr>
            <p:ph type="dt" sz="half" idx="10"/>
          </p:nvPr>
        </p:nvSpPr>
        <p:spPr/>
        <p:txBody>
          <a:bodyPr/>
          <a:lstStyle/>
          <a:p>
            <a:fld id="{B878532F-43A9-4AE0-A287-A01919BEF100}" type="datetimeFigureOut">
              <a:rPr lang="en-IN" smtClean="0"/>
              <a:t>07-04-2020</a:t>
            </a:fld>
            <a:endParaRPr lang="en-IN"/>
          </a:p>
        </p:txBody>
      </p:sp>
      <p:sp>
        <p:nvSpPr>
          <p:cNvPr id="3" name="Footer Placeholder 2">
            <a:extLst>
              <a:ext uri="{FF2B5EF4-FFF2-40B4-BE49-F238E27FC236}">
                <a16:creationId xmlns:a16="http://schemas.microsoft.com/office/drawing/2014/main" id="{660D875E-B787-4624-AD5F-03F0F10706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326B930-2E54-4107-9951-D1EFDB8BF24D}"/>
              </a:ext>
            </a:extLst>
          </p:cNvPr>
          <p:cNvSpPr>
            <a:spLocks noGrp="1"/>
          </p:cNvSpPr>
          <p:nvPr>
            <p:ph type="sldNum" sz="quarter" idx="12"/>
          </p:nvPr>
        </p:nvSpPr>
        <p:spPr/>
        <p:txBody>
          <a:bodyPr/>
          <a:lstStyle/>
          <a:p>
            <a:fld id="{B1E4CB22-C952-45E0-B089-0FDCC0E5CD4E}" type="slidenum">
              <a:rPr lang="en-IN" smtClean="0"/>
              <a:t>‹#›</a:t>
            </a:fld>
            <a:endParaRPr lang="en-IN"/>
          </a:p>
        </p:txBody>
      </p:sp>
    </p:spTree>
    <p:extLst>
      <p:ext uri="{BB962C8B-B14F-4D97-AF65-F5344CB8AC3E}">
        <p14:creationId xmlns:p14="http://schemas.microsoft.com/office/powerpoint/2010/main" val="336091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F3B7-A845-4682-95ED-E3B64E4D4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77AC72-C549-466F-B6B4-F397F48AA8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C8F24B-71F1-44C4-AB3F-9B23228632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64B525-D705-4E1E-B845-7CD552BCB5EB}"/>
              </a:ext>
            </a:extLst>
          </p:cNvPr>
          <p:cNvSpPr>
            <a:spLocks noGrp="1"/>
          </p:cNvSpPr>
          <p:nvPr>
            <p:ph type="dt" sz="half" idx="10"/>
          </p:nvPr>
        </p:nvSpPr>
        <p:spPr/>
        <p:txBody>
          <a:bodyPr/>
          <a:lstStyle/>
          <a:p>
            <a:fld id="{B878532F-43A9-4AE0-A287-A01919BEF100}" type="datetimeFigureOut">
              <a:rPr lang="en-IN" smtClean="0"/>
              <a:t>07-04-2020</a:t>
            </a:fld>
            <a:endParaRPr lang="en-IN"/>
          </a:p>
        </p:txBody>
      </p:sp>
      <p:sp>
        <p:nvSpPr>
          <p:cNvPr id="6" name="Footer Placeholder 5">
            <a:extLst>
              <a:ext uri="{FF2B5EF4-FFF2-40B4-BE49-F238E27FC236}">
                <a16:creationId xmlns:a16="http://schemas.microsoft.com/office/drawing/2014/main" id="{D96082FC-E972-4853-AEB7-61CA8945FC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F012D5-8895-46C3-9AB2-7C3FA47510C2}"/>
              </a:ext>
            </a:extLst>
          </p:cNvPr>
          <p:cNvSpPr>
            <a:spLocks noGrp="1"/>
          </p:cNvSpPr>
          <p:nvPr>
            <p:ph type="sldNum" sz="quarter" idx="12"/>
          </p:nvPr>
        </p:nvSpPr>
        <p:spPr/>
        <p:txBody>
          <a:bodyPr/>
          <a:lstStyle/>
          <a:p>
            <a:fld id="{B1E4CB22-C952-45E0-B089-0FDCC0E5CD4E}" type="slidenum">
              <a:rPr lang="en-IN" smtClean="0"/>
              <a:t>‹#›</a:t>
            </a:fld>
            <a:endParaRPr lang="en-IN"/>
          </a:p>
        </p:txBody>
      </p:sp>
    </p:spTree>
    <p:extLst>
      <p:ext uri="{BB962C8B-B14F-4D97-AF65-F5344CB8AC3E}">
        <p14:creationId xmlns:p14="http://schemas.microsoft.com/office/powerpoint/2010/main" val="1387474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96061-0880-4BA8-86B1-ABD872A0CC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B237CEF-B54B-4C1B-ACCF-363578362C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59CC690-8346-44AA-9B8A-490C482E8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56D732-7B4E-4548-B970-DF83FFAB722F}"/>
              </a:ext>
            </a:extLst>
          </p:cNvPr>
          <p:cNvSpPr>
            <a:spLocks noGrp="1"/>
          </p:cNvSpPr>
          <p:nvPr>
            <p:ph type="dt" sz="half" idx="10"/>
          </p:nvPr>
        </p:nvSpPr>
        <p:spPr/>
        <p:txBody>
          <a:bodyPr/>
          <a:lstStyle/>
          <a:p>
            <a:fld id="{B878532F-43A9-4AE0-A287-A01919BEF100}" type="datetimeFigureOut">
              <a:rPr lang="en-IN" smtClean="0"/>
              <a:t>07-04-2020</a:t>
            </a:fld>
            <a:endParaRPr lang="en-IN"/>
          </a:p>
        </p:txBody>
      </p:sp>
      <p:sp>
        <p:nvSpPr>
          <p:cNvPr id="6" name="Footer Placeholder 5">
            <a:extLst>
              <a:ext uri="{FF2B5EF4-FFF2-40B4-BE49-F238E27FC236}">
                <a16:creationId xmlns:a16="http://schemas.microsoft.com/office/drawing/2014/main" id="{AFB0D2E9-C7BF-4B98-8EEE-E3356FEB81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37C7F0-2009-4E4D-B110-ACF65A9C51E6}"/>
              </a:ext>
            </a:extLst>
          </p:cNvPr>
          <p:cNvSpPr>
            <a:spLocks noGrp="1"/>
          </p:cNvSpPr>
          <p:nvPr>
            <p:ph type="sldNum" sz="quarter" idx="12"/>
          </p:nvPr>
        </p:nvSpPr>
        <p:spPr/>
        <p:txBody>
          <a:bodyPr/>
          <a:lstStyle/>
          <a:p>
            <a:fld id="{B1E4CB22-C952-45E0-B089-0FDCC0E5CD4E}" type="slidenum">
              <a:rPr lang="en-IN" smtClean="0"/>
              <a:t>‹#›</a:t>
            </a:fld>
            <a:endParaRPr lang="en-IN"/>
          </a:p>
        </p:txBody>
      </p:sp>
    </p:spTree>
    <p:extLst>
      <p:ext uri="{BB962C8B-B14F-4D97-AF65-F5344CB8AC3E}">
        <p14:creationId xmlns:p14="http://schemas.microsoft.com/office/powerpoint/2010/main" val="3713034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776859-0D3A-46C7-8A40-24ADBB676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37BF97-CFEA-4EC1-8EE0-73147B9209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310569-96FF-4F51-A4D0-2CE6091B6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78532F-43A9-4AE0-A287-A01919BEF100}" type="datetimeFigureOut">
              <a:rPr lang="en-IN" smtClean="0"/>
              <a:t>07-04-2020</a:t>
            </a:fld>
            <a:endParaRPr lang="en-IN"/>
          </a:p>
        </p:txBody>
      </p:sp>
      <p:sp>
        <p:nvSpPr>
          <p:cNvPr id="5" name="Footer Placeholder 4">
            <a:extLst>
              <a:ext uri="{FF2B5EF4-FFF2-40B4-BE49-F238E27FC236}">
                <a16:creationId xmlns:a16="http://schemas.microsoft.com/office/drawing/2014/main" id="{001E7121-CE11-48AB-9467-85B873A6BC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D0B019-C13A-41C8-BB44-E561D81A5C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4CB22-C952-45E0-B089-0FDCC0E5CD4E}" type="slidenum">
              <a:rPr lang="en-IN" smtClean="0"/>
              <a:t>‹#›</a:t>
            </a:fld>
            <a:endParaRPr lang="en-IN"/>
          </a:p>
        </p:txBody>
      </p:sp>
    </p:spTree>
    <p:extLst>
      <p:ext uri="{BB962C8B-B14F-4D97-AF65-F5344CB8AC3E}">
        <p14:creationId xmlns:p14="http://schemas.microsoft.com/office/powerpoint/2010/main" val="79949098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ieeexplore.ieee.org/document/6756265" TargetMode="External"/><Relationship Id="rId2" Type="http://schemas.openxmlformats.org/officeDocument/2006/relationships/hyperlink" Target="https://1000projects.org/smart-voting-system-php-website-android-app.html" TargetMode="External"/><Relationship Id="rId1" Type="http://schemas.openxmlformats.org/officeDocument/2006/relationships/slideLayout" Target="../slideLayouts/slideLayout2.xml"/><Relationship Id="rId4" Type="http://schemas.openxmlformats.org/officeDocument/2006/relationships/hyperlink" Target="https://www.eballot.com/votes-and-elections/what-is-an-online-voting-syste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A60A-C902-4CB5-A455-E9781447905B}"/>
              </a:ext>
            </a:extLst>
          </p:cNvPr>
          <p:cNvSpPr>
            <a:spLocks noGrp="1"/>
          </p:cNvSpPr>
          <p:nvPr>
            <p:ph type="title"/>
          </p:nvPr>
        </p:nvSpPr>
        <p:spPr/>
        <p:txBody>
          <a:bodyPr>
            <a:normAutofit/>
          </a:bodyPr>
          <a:lstStyle/>
          <a:p>
            <a:r>
              <a:rPr lang="en-IN" sz="5400" b="1" dirty="0"/>
              <a:t>                 </a:t>
            </a:r>
            <a:r>
              <a:rPr lang="en-IN" sz="5400" b="1" u="sng" dirty="0"/>
              <a:t>SMART VOTERS</a:t>
            </a:r>
          </a:p>
        </p:txBody>
      </p:sp>
      <p:sp>
        <p:nvSpPr>
          <p:cNvPr id="3" name="Content Placeholder 2">
            <a:extLst>
              <a:ext uri="{FF2B5EF4-FFF2-40B4-BE49-F238E27FC236}">
                <a16:creationId xmlns:a16="http://schemas.microsoft.com/office/drawing/2014/main" id="{EA203BD7-9BC7-453A-90EB-E4864668A8AA}"/>
              </a:ext>
            </a:extLst>
          </p:cNvPr>
          <p:cNvSpPr>
            <a:spLocks noGrp="1"/>
          </p:cNvSpPr>
          <p:nvPr>
            <p:ph idx="1"/>
          </p:nvPr>
        </p:nvSpPr>
        <p:spPr/>
        <p:txBody>
          <a:bodyPr>
            <a:normAutofit fontScale="62500" lnSpcReduction="20000"/>
          </a:bodyPr>
          <a:lstStyle/>
          <a:p>
            <a:pPr marL="0" indent="0">
              <a:buNone/>
            </a:pPr>
            <a:endParaRPr lang="en-US" sz="4000" dirty="0"/>
          </a:p>
          <a:p>
            <a:pPr marL="0" indent="0">
              <a:buNone/>
            </a:pPr>
            <a:endParaRPr lang="en-US" sz="4000" dirty="0"/>
          </a:p>
          <a:p>
            <a:pPr marL="0" indent="0">
              <a:buNone/>
            </a:pPr>
            <a:endParaRPr lang="en-US" sz="4000" dirty="0"/>
          </a:p>
          <a:p>
            <a:pPr marL="0" indent="0">
              <a:buNone/>
            </a:pPr>
            <a:endParaRPr lang="en-US" sz="4000" dirty="0"/>
          </a:p>
          <a:p>
            <a:pPr marL="0" indent="0">
              <a:buNone/>
            </a:pPr>
            <a:endParaRPr lang="en-US" sz="4000" dirty="0"/>
          </a:p>
          <a:p>
            <a:pPr marL="0" indent="0">
              <a:buNone/>
            </a:pPr>
            <a:r>
              <a:rPr lang="en-US" sz="5100" u="sng" dirty="0">
                <a:solidFill>
                  <a:srgbClr val="FF0000"/>
                </a:solidFill>
              </a:rPr>
              <a:t>TEAM MEMBERS</a:t>
            </a:r>
            <a:r>
              <a:rPr lang="en-US" sz="4000" dirty="0"/>
              <a:t>				</a:t>
            </a:r>
            <a:r>
              <a:rPr lang="en-US" sz="5100" u="sng" dirty="0">
                <a:solidFill>
                  <a:srgbClr val="002060"/>
                </a:solidFill>
              </a:rPr>
              <a:t>FACULTY GUIDE</a:t>
            </a:r>
          </a:p>
          <a:p>
            <a:pPr marL="0" indent="0">
              <a:buNone/>
            </a:pPr>
            <a:r>
              <a:rPr lang="en-US" sz="4000" dirty="0" err="1"/>
              <a:t>Bhalaji.K</a:t>
            </a:r>
            <a:r>
              <a:rPr lang="en-US" sz="4000" dirty="0"/>
              <a:t>						</a:t>
            </a:r>
            <a:r>
              <a:rPr lang="en-US" sz="4000" dirty="0" err="1"/>
              <a:t>Suganthi.A</a:t>
            </a:r>
            <a:endParaRPr lang="en-US" sz="4000" dirty="0"/>
          </a:p>
          <a:p>
            <a:pPr marL="0" indent="0">
              <a:buNone/>
            </a:pPr>
            <a:r>
              <a:rPr lang="en-US" sz="4000" dirty="0"/>
              <a:t>Madhan </a:t>
            </a:r>
            <a:r>
              <a:rPr lang="en-US" sz="4000" dirty="0" err="1"/>
              <a:t>Kumar.R</a:t>
            </a:r>
            <a:r>
              <a:rPr lang="en-US" sz="4000" dirty="0"/>
              <a:t>					</a:t>
            </a:r>
            <a:r>
              <a:rPr lang="en-US" sz="5100" u="sng" dirty="0">
                <a:solidFill>
                  <a:schemeClr val="accent6">
                    <a:lumMod val="50000"/>
                  </a:schemeClr>
                </a:solidFill>
              </a:rPr>
              <a:t>INDUSTRY GUIDE</a:t>
            </a:r>
          </a:p>
          <a:p>
            <a:pPr marL="0" indent="0">
              <a:buNone/>
            </a:pPr>
            <a:r>
              <a:rPr lang="en-US" sz="4000" dirty="0" err="1"/>
              <a:t>Gowsalya.M</a:t>
            </a:r>
            <a:r>
              <a:rPr lang="en-US" sz="4000" dirty="0"/>
              <a:t>						</a:t>
            </a:r>
            <a:r>
              <a:rPr lang="en-US" sz="4000" dirty="0" err="1"/>
              <a:t>Yukthika</a:t>
            </a:r>
            <a:endParaRPr lang="en-IN" sz="4000" dirty="0"/>
          </a:p>
          <a:p>
            <a:pPr marL="0" indent="0">
              <a:buNone/>
            </a:pPr>
            <a:r>
              <a:rPr lang="en-US" sz="4000" dirty="0" err="1"/>
              <a:t>Jayadurai.C</a:t>
            </a:r>
            <a:endParaRPr lang="en-US" sz="4000" dirty="0"/>
          </a:p>
        </p:txBody>
      </p:sp>
    </p:spTree>
    <p:extLst>
      <p:ext uri="{BB962C8B-B14F-4D97-AF65-F5344CB8AC3E}">
        <p14:creationId xmlns:p14="http://schemas.microsoft.com/office/powerpoint/2010/main" val="1375505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FF53B-055F-45AD-B784-7C0C10AEFA8E}"/>
              </a:ext>
            </a:extLst>
          </p:cNvPr>
          <p:cNvSpPr>
            <a:spLocks noGrp="1"/>
          </p:cNvSpPr>
          <p:nvPr>
            <p:ph type="title"/>
          </p:nvPr>
        </p:nvSpPr>
        <p:spPr>
          <a:xfrm>
            <a:off x="684212" y="1216242"/>
            <a:ext cx="8534400" cy="4778158"/>
          </a:xfrm>
        </p:spPr>
        <p:txBody>
          <a:bodyPr/>
          <a:lstStyle/>
          <a:p>
            <a:endParaRPr lang="en-IN" dirty="0"/>
          </a:p>
        </p:txBody>
      </p:sp>
      <p:sp>
        <p:nvSpPr>
          <p:cNvPr id="3" name="Content Placeholder 2">
            <a:extLst>
              <a:ext uri="{FF2B5EF4-FFF2-40B4-BE49-F238E27FC236}">
                <a16:creationId xmlns:a16="http://schemas.microsoft.com/office/drawing/2014/main" id="{E27B1F32-1615-41E9-9305-69D759E8AD61}"/>
              </a:ext>
            </a:extLst>
          </p:cNvPr>
          <p:cNvSpPr>
            <a:spLocks noGrp="1"/>
          </p:cNvSpPr>
          <p:nvPr>
            <p:ph idx="1"/>
          </p:nvPr>
        </p:nvSpPr>
        <p:spPr>
          <a:xfrm>
            <a:off x="684212" y="352425"/>
            <a:ext cx="8534400" cy="766162"/>
          </a:xfrm>
        </p:spPr>
        <p:txBody>
          <a:bodyPr>
            <a:noAutofit/>
          </a:bodyPr>
          <a:lstStyle/>
          <a:p>
            <a:pPr marL="0" indent="0">
              <a:buNone/>
            </a:pPr>
            <a:r>
              <a:rPr lang="en-US" sz="4400" u="sng" dirty="0">
                <a:solidFill>
                  <a:schemeClr val="tx1"/>
                </a:solidFill>
                <a:latin typeface="Bahnschrift Condensed" panose="020B0502040204020203" pitchFamily="34" charset="0"/>
              </a:rPr>
              <a:t>PROJECT PLANNER</a:t>
            </a:r>
            <a:endParaRPr lang="en-IN" sz="4400" u="sng" dirty="0">
              <a:solidFill>
                <a:schemeClr val="tx1"/>
              </a:solidFill>
              <a:latin typeface="Bahnschrift Condensed" panose="020B0502040204020203" pitchFamily="34" charset="0"/>
            </a:endParaRPr>
          </a:p>
        </p:txBody>
      </p:sp>
      <p:pic>
        <p:nvPicPr>
          <p:cNvPr id="5" name="Picture 4">
            <a:extLst>
              <a:ext uri="{FF2B5EF4-FFF2-40B4-BE49-F238E27FC236}">
                <a16:creationId xmlns:a16="http://schemas.microsoft.com/office/drawing/2014/main" id="{6051B229-9F1A-4D98-9B4C-9E3A5C0AB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2" y="1118587"/>
            <a:ext cx="10722749" cy="5149048"/>
          </a:xfrm>
          <a:prstGeom prst="rect">
            <a:avLst/>
          </a:prstGeom>
        </p:spPr>
      </p:pic>
    </p:spTree>
    <p:extLst>
      <p:ext uri="{BB962C8B-B14F-4D97-AF65-F5344CB8AC3E}">
        <p14:creationId xmlns:p14="http://schemas.microsoft.com/office/powerpoint/2010/main" val="4181119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B59D-9FEE-4C08-865F-E0FCF5107564}"/>
              </a:ext>
            </a:extLst>
          </p:cNvPr>
          <p:cNvSpPr>
            <a:spLocks noGrp="1"/>
          </p:cNvSpPr>
          <p:nvPr>
            <p:ph type="title"/>
          </p:nvPr>
        </p:nvSpPr>
        <p:spPr>
          <a:xfrm>
            <a:off x="684212" y="-663437"/>
            <a:ext cx="10823576" cy="4856084"/>
          </a:xfrm>
        </p:spPr>
        <p:txBody>
          <a:bodyPr/>
          <a:lstStyle/>
          <a:p>
            <a:r>
              <a:rPr lang="en-US" sz="2800" dirty="0">
                <a:solidFill>
                  <a:schemeClr val="accent6">
                    <a:lumMod val="50000"/>
                  </a:schemeClr>
                </a:solidFill>
                <a:latin typeface="Bahnschrift Condensed" panose="020B0502040204020203" pitchFamily="34" charset="0"/>
              </a:rPr>
              <a:t> </a:t>
            </a:r>
            <a:r>
              <a:rPr lang="en-US" sz="4000" u="sng" dirty="0">
                <a:solidFill>
                  <a:schemeClr val="accent6">
                    <a:lumMod val="50000"/>
                  </a:schemeClr>
                </a:solidFill>
                <a:latin typeface="Arial" panose="020B0604020202020204" pitchFamily="34" charset="0"/>
                <a:cs typeface="Arial" panose="020B0604020202020204" pitchFamily="34" charset="0"/>
              </a:rPr>
              <a:t>Home Page</a:t>
            </a:r>
            <a:endParaRPr lang="en-IN" sz="4000" u="sng"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BC1CC6C-8178-446C-BDBB-95FCC49AE6AD}"/>
              </a:ext>
            </a:extLst>
          </p:cNvPr>
          <p:cNvSpPr>
            <a:spLocks noGrp="1"/>
          </p:cNvSpPr>
          <p:nvPr>
            <p:ph idx="1"/>
          </p:nvPr>
        </p:nvSpPr>
        <p:spPr>
          <a:xfrm>
            <a:off x="684212" y="695326"/>
            <a:ext cx="8534400" cy="823404"/>
          </a:xfrm>
        </p:spPr>
        <p:txBody>
          <a:bodyPr>
            <a:normAutofit/>
          </a:bodyPr>
          <a:lstStyle/>
          <a:p>
            <a:pPr marL="0" indent="0">
              <a:buNone/>
            </a:pPr>
            <a:r>
              <a:rPr lang="en-US" sz="4400" b="1" u="sng" dirty="0">
                <a:latin typeface="Bahnschrift Condensed" panose="020B0502040204020203" pitchFamily="34" charset="0"/>
              </a:rPr>
              <a:t>SCREENSHOT OF OUR WORKING MODEL</a:t>
            </a:r>
            <a:endParaRPr lang="en-IN" sz="4400" b="1" u="sng" dirty="0">
              <a:latin typeface="Bahnschrift Condensed" panose="020B0502040204020203" pitchFamily="34" charset="0"/>
            </a:endParaRPr>
          </a:p>
        </p:txBody>
      </p:sp>
      <p:pic>
        <p:nvPicPr>
          <p:cNvPr id="6" name="Picture 5">
            <a:extLst>
              <a:ext uri="{FF2B5EF4-FFF2-40B4-BE49-F238E27FC236}">
                <a16:creationId xmlns:a16="http://schemas.microsoft.com/office/drawing/2014/main" id="{E70CAD8F-A845-42FE-ACAF-D39990BD3244}"/>
              </a:ext>
            </a:extLst>
          </p:cNvPr>
          <p:cNvPicPr/>
          <p:nvPr/>
        </p:nvPicPr>
        <p:blipFill>
          <a:blip r:embed="rId2"/>
          <a:stretch>
            <a:fillRect/>
          </a:stretch>
        </p:blipFill>
        <p:spPr>
          <a:xfrm>
            <a:off x="1019174" y="2310473"/>
            <a:ext cx="10488613" cy="4195102"/>
          </a:xfrm>
          <a:prstGeom prst="rect">
            <a:avLst/>
          </a:prstGeom>
        </p:spPr>
      </p:pic>
    </p:spTree>
    <p:extLst>
      <p:ext uri="{BB962C8B-B14F-4D97-AF65-F5344CB8AC3E}">
        <p14:creationId xmlns:p14="http://schemas.microsoft.com/office/powerpoint/2010/main" val="2590494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4901-91D1-4EEF-BB19-C5FCABA5093C}"/>
              </a:ext>
            </a:extLst>
          </p:cNvPr>
          <p:cNvSpPr>
            <a:spLocks noGrp="1"/>
          </p:cNvSpPr>
          <p:nvPr>
            <p:ph type="title"/>
          </p:nvPr>
        </p:nvSpPr>
        <p:spPr/>
        <p:txBody>
          <a:bodyPr>
            <a:normAutofit/>
          </a:bodyPr>
          <a:lstStyle/>
          <a:p>
            <a:r>
              <a:rPr lang="en-IN" b="1" u="sng" dirty="0">
                <a:solidFill>
                  <a:schemeClr val="tx1"/>
                </a:solidFill>
                <a:latin typeface="Bahnschrift Condensed" panose="020B0502040204020203" pitchFamily="34" charset="0"/>
              </a:rPr>
              <a:t>REGISTRATION</a:t>
            </a:r>
            <a:r>
              <a:rPr lang="en-IN" b="1" u="sng" dirty="0">
                <a:solidFill>
                  <a:schemeClr val="tx1"/>
                </a:solidFill>
              </a:rPr>
              <a:t> </a:t>
            </a:r>
            <a:r>
              <a:rPr lang="en-IN" b="1" u="sng" dirty="0">
                <a:solidFill>
                  <a:schemeClr val="tx1"/>
                </a:solidFill>
                <a:latin typeface="Bahnschrift Condensed" panose="020B0502040204020203" pitchFamily="34" charset="0"/>
              </a:rPr>
              <a:t>PAGE</a:t>
            </a:r>
          </a:p>
        </p:txBody>
      </p:sp>
      <p:pic>
        <p:nvPicPr>
          <p:cNvPr id="6" name="Content Placeholder 5">
            <a:extLst>
              <a:ext uri="{FF2B5EF4-FFF2-40B4-BE49-F238E27FC236}">
                <a16:creationId xmlns:a16="http://schemas.microsoft.com/office/drawing/2014/main" id="{7AF14B09-AF4B-4B49-B50D-693A9896F286}"/>
              </a:ext>
            </a:extLst>
          </p:cNvPr>
          <p:cNvPicPr>
            <a:picLocks noGrp="1"/>
          </p:cNvPicPr>
          <p:nvPr>
            <p:ph idx="1"/>
          </p:nvPr>
        </p:nvPicPr>
        <p:blipFill>
          <a:blip r:embed="rId2"/>
          <a:stretch>
            <a:fillRect/>
          </a:stretch>
        </p:blipFill>
        <p:spPr>
          <a:xfrm>
            <a:off x="1066801" y="1409700"/>
            <a:ext cx="10734674" cy="4767263"/>
          </a:xfrm>
          <a:prstGeom prst="rect">
            <a:avLst/>
          </a:prstGeom>
        </p:spPr>
      </p:pic>
    </p:spTree>
    <p:extLst>
      <p:ext uri="{BB962C8B-B14F-4D97-AF65-F5344CB8AC3E}">
        <p14:creationId xmlns:p14="http://schemas.microsoft.com/office/powerpoint/2010/main" val="3895574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D03F-7BC2-4D50-A1AB-7E767FAEAB22}"/>
              </a:ext>
            </a:extLst>
          </p:cNvPr>
          <p:cNvSpPr>
            <a:spLocks noGrp="1"/>
          </p:cNvSpPr>
          <p:nvPr>
            <p:ph type="title"/>
          </p:nvPr>
        </p:nvSpPr>
        <p:spPr/>
        <p:txBody>
          <a:bodyPr/>
          <a:lstStyle/>
          <a:p>
            <a:r>
              <a:rPr lang="en-US" b="1" u="sng" dirty="0">
                <a:latin typeface="Bahnschrift Condensed" panose="020B0502040204020203" pitchFamily="34" charset="0"/>
              </a:rPr>
              <a:t>LOGIN PAGE</a:t>
            </a:r>
            <a:endParaRPr lang="en-IN" b="1" u="sng" dirty="0">
              <a:latin typeface="Bahnschrift Condensed" panose="020B0502040204020203" pitchFamily="34" charset="0"/>
            </a:endParaRPr>
          </a:p>
        </p:txBody>
      </p:sp>
      <p:pic>
        <p:nvPicPr>
          <p:cNvPr id="4" name="Content Placeholder 3">
            <a:extLst>
              <a:ext uri="{FF2B5EF4-FFF2-40B4-BE49-F238E27FC236}">
                <a16:creationId xmlns:a16="http://schemas.microsoft.com/office/drawing/2014/main" id="{FCA5B15A-20FF-438F-99B2-557E8AE3CA1F}"/>
              </a:ext>
            </a:extLst>
          </p:cNvPr>
          <p:cNvPicPr>
            <a:picLocks noGrp="1"/>
          </p:cNvPicPr>
          <p:nvPr>
            <p:ph idx="1"/>
          </p:nvPr>
        </p:nvPicPr>
        <p:blipFill>
          <a:blip r:embed="rId2"/>
          <a:stretch>
            <a:fillRect/>
          </a:stretch>
        </p:blipFill>
        <p:spPr>
          <a:xfrm>
            <a:off x="2143125" y="1514475"/>
            <a:ext cx="7820731" cy="4662488"/>
          </a:xfrm>
          <a:prstGeom prst="rect">
            <a:avLst/>
          </a:prstGeom>
        </p:spPr>
      </p:pic>
    </p:spTree>
    <p:extLst>
      <p:ext uri="{BB962C8B-B14F-4D97-AF65-F5344CB8AC3E}">
        <p14:creationId xmlns:p14="http://schemas.microsoft.com/office/powerpoint/2010/main" val="2145919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A33A-212C-4394-ABE8-4AB6992AAD86}"/>
              </a:ext>
            </a:extLst>
          </p:cNvPr>
          <p:cNvSpPr>
            <a:spLocks noGrp="1"/>
          </p:cNvSpPr>
          <p:nvPr>
            <p:ph type="title"/>
          </p:nvPr>
        </p:nvSpPr>
        <p:spPr/>
        <p:txBody>
          <a:bodyPr/>
          <a:lstStyle/>
          <a:p>
            <a:r>
              <a:rPr lang="en-US" b="1" u="sng" dirty="0">
                <a:latin typeface="Bahnschrift SemiBold Condensed" panose="020B0502040204020203" pitchFamily="34" charset="0"/>
              </a:rPr>
              <a:t>DATA VERIFICATION PAGE</a:t>
            </a:r>
            <a:endParaRPr lang="en-IN" b="1" u="sng" dirty="0">
              <a:latin typeface="Bahnschrift SemiBold Condensed" panose="020B0502040204020203" pitchFamily="34" charset="0"/>
            </a:endParaRPr>
          </a:p>
        </p:txBody>
      </p:sp>
      <p:pic>
        <p:nvPicPr>
          <p:cNvPr id="4" name="Content Placeholder 3">
            <a:extLst>
              <a:ext uri="{FF2B5EF4-FFF2-40B4-BE49-F238E27FC236}">
                <a16:creationId xmlns:a16="http://schemas.microsoft.com/office/drawing/2014/main" id="{E2F766E8-29A7-496E-8EB4-1DE436371EB9}"/>
              </a:ext>
            </a:extLst>
          </p:cNvPr>
          <p:cNvPicPr>
            <a:picLocks noGrp="1"/>
          </p:cNvPicPr>
          <p:nvPr>
            <p:ph idx="1"/>
          </p:nvPr>
        </p:nvPicPr>
        <p:blipFill>
          <a:blip r:embed="rId2"/>
          <a:stretch>
            <a:fillRect/>
          </a:stretch>
        </p:blipFill>
        <p:spPr>
          <a:xfrm>
            <a:off x="2040384" y="1690688"/>
            <a:ext cx="8111232" cy="4351338"/>
          </a:xfrm>
          <a:prstGeom prst="rect">
            <a:avLst/>
          </a:prstGeom>
        </p:spPr>
      </p:pic>
    </p:spTree>
    <p:extLst>
      <p:ext uri="{BB962C8B-B14F-4D97-AF65-F5344CB8AC3E}">
        <p14:creationId xmlns:p14="http://schemas.microsoft.com/office/powerpoint/2010/main" val="284571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39671-0F5E-4A2D-BD49-04F6FABAD8BF}"/>
              </a:ext>
            </a:extLst>
          </p:cNvPr>
          <p:cNvSpPr>
            <a:spLocks noGrp="1"/>
          </p:cNvSpPr>
          <p:nvPr>
            <p:ph type="title"/>
          </p:nvPr>
        </p:nvSpPr>
        <p:spPr/>
        <p:txBody>
          <a:bodyPr/>
          <a:lstStyle/>
          <a:p>
            <a:r>
              <a:rPr lang="en-US" b="1" u="sng" dirty="0">
                <a:latin typeface="Bahnschrift SemiBold Condensed" panose="020B0502040204020203" pitchFamily="34" charset="0"/>
              </a:rPr>
              <a:t>VOTING PANEL PAGE</a:t>
            </a:r>
            <a:endParaRPr lang="en-IN" b="1" u="sng" dirty="0">
              <a:latin typeface="Bahnschrift SemiBold Condensed" panose="020B0502040204020203" pitchFamily="34" charset="0"/>
            </a:endParaRPr>
          </a:p>
        </p:txBody>
      </p:sp>
      <p:pic>
        <p:nvPicPr>
          <p:cNvPr id="4" name="Content Placeholder 3">
            <a:extLst>
              <a:ext uri="{FF2B5EF4-FFF2-40B4-BE49-F238E27FC236}">
                <a16:creationId xmlns:a16="http://schemas.microsoft.com/office/drawing/2014/main" id="{FF442D26-E91B-4B55-9603-FB14947ADDDF}"/>
              </a:ext>
            </a:extLst>
          </p:cNvPr>
          <p:cNvPicPr>
            <a:picLocks noGrp="1"/>
          </p:cNvPicPr>
          <p:nvPr>
            <p:ph idx="1"/>
          </p:nvPr>
        </p:nvPicPr>
        <p:blipFill>
          <a:blip r:embed="rId2"/>
          <a:stretch>
            <a:fillRect/>
          </a:stretch>
        </p:blipFill>
        <p:spPr>
          <a:xfrm>
            <a:off x="2040384" y="1597025"/>
            <a:ext cx="8111232" cy="4351338"/>
          </a:xfrm>
          <a:prstGeom prst="rect">
            <a:avLst/>
          </a:prstGeom>
        </p:spPr>
      </p:pic>
    </p:spTree>
    <p:extLst>
      <p:ext uri="{BB962C8B-B14F-4D97-AF65-F5344CB8AC3E}">
        <p14:creationId xmlns:p14="http://schemas.microsoft.com/office/powerpoint/2010/main" val="88245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9FAF5-0383-4B6E-B768-0BDD28CD3974}"/>
              </a:ext>
            </a:extLst>
          </p:cNvPr>
          <p:cNvSpPr>
            <a:spLocks noGrp="1"/>
          </p:cNvSpPr>
          <p:nvPr>
            <p:ph type="title"/>
          </p:nvPr>
        </p:nvSpPr>
        <p:spPr/>
        <p:txBody>
          <a:bodyPr/>
          <a:lstStyle/>
          <a:p>
            <a:r>
              <a:rPr lang="en-US" u="sng" dirty="0">
                <a:latin typeface="Bahnschrift SemiBold Condensed" panose="020B0502040204020203" pitchFamily="34" charset="0"/>
              </a:rPr>
              <a:t>CONFIRMATION PAGE</a:t>
            </a:r>
            <a:endParaRPr lang="en-IN" u="sng" dirty="0">
              <a:latin typeface="Bahnschrift SemiBold Condensed" panose="020B0502040204020203" pitchFamily="34" charset="0"/>
            </a:endParaRPr>
          </a:p>
        </p:txBody>
      </p:sp>
      <p:pic>
        <p:nvPicPr>
          <p:cNvPr id="4" name="Content Placeholder 3">
            <a:extLst>
              <a:ext uri="{FF2B5EF4-FFF2-40B4-BE49-F238E27FC236}">
                <a16:creationId xmlns:a16="http://schemas.microsoft.com/office/drawing/2014/main" id="{9358BE88-9C2F-4391-A93C-30105B4AD986}"/>
              </a:ext>
            </a:extLst>
          </p:cNvPr>
          <p:cNvPicPr>
            <a:picLocks noGrp="1"/>
          </p:cNvPicPr>
          <p:nvPr>
            <p:ph idx="1"/>
          </p:nvPr>
        </p:nvPicPr>
        <p:blipFill>
          <a:blip r:embed="rId2"/>
          <a:stretch>
            <a:fillRect/>
          </a:stretch>
        </p:blipFill>
        <p:spPr>
          <a:xfrm>
            <a:off x="2040384" y="1606550"/>
            <a:ext cx="8111232" cy="4351338"/>
          </a:xfrm>
          <a:prstGeom prst="rect">
            <a:avLst/>
          </a:prstGeom>
        </p:spPr>
      </p:pic>
    </p:spTree>
    <p:extLst>
      <p:ext uri="{BB962C8B-B14F-4D97-AF65-F5344CB8AC3E}">
        <p14:creationId xmlns:p14="http://schemas.microsoft.com/office/powerpoint/2010/main" val="243578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6731-439D-4FD5-8A64-C01DC24184D0}"/>
              </a:ext>
            </a:extLst>
          </p:cNvPr>
          <p:cNvSpPr>
            <a:spLocks noGrp="1"/>
          </p:cNvSpPr>
          <p:nvPr>
            <p:ph type="title"/>
          </p:nvPr>
        </p:nvSpPr>
        <p:spPr/>
        <p:txBody>
          <a:bodyPr/>
          <a:lstStyle/>
          <a:p>
            <a:r>
              <a:rPr lang="en-US" b="1" u="sng" dirty="0">
                <a:latin typeface="Bahnschrift Light Condensed" panose="020B0502040204020203" pitchFamily="34" charset="0"/>
              </a:rPr>
              <a:t>CONCLUSION</a:t>
            </a:r>
            <a:endParaRPr lang="en-IN" b="1" u="sng" dirty="0">
              <a:latin typeface="Bahnschrift Light Condensed" panose="020B0502040204020203" pitchFamily="34" charset="0"/>
            </a:endParaRPr>
          </a:p>
        </p:txBody>
      </p:sp>
      <p:sp>
        <p:nvSpPr>
          <p:cNvPr id="3" name="Content Placeholder 2">
            <a:extLst>
              <a:ext uri="{FF2B5EF4-FFF2-40B4-BE49-F238E27FC236}">
                <a16:creationId xmlns:a16="http://schemas.microsoft.com/office/drawing/2014/main" id="{6F8C23B1-A85A-4DC3-BDFA-5AAE34E5A527}"/>
              </a:ext>
            </a:extLst>
          </p:cNvPr>
          <p:cNvSpPr>
            <a:spLocks noGrp="1"/>
          </p:cNvSpPr>
          <p:nvPr>
            <p:ph idx="1"/>
          </p:nvPr>
        </p:nvSpPr>
        <p:spPr/>
        <p:txBody>
          <a:bodyPr/>
          <a:lstStyle/>
          <a:p>
            <a:pPr marL="0" indent="0">
              <a:buNone/>
            </a:pPr>
            <a:r>
              <a:rPr lang="en-US" dirty="0"/>
              <a:t>Online voting technology has not yet reached a level where the benefits of online voting would be greater than its risks. From the technical point of view, it would be possible to implement an online voting system, but there are deficiencies in how the verifiability and the prevention of pressuring voters could be reconciled. In practice, voters would have to be able to ensure that their vote has been counted as cast, but the system should still not produce a receipt that could be used to pressure voters or sell votes. </a:t>
            </a:r>
          </a:p>
          <a:p>
            <a:endParaRPr lang="en-US" dirty="0"/>
          </a:p>
          <a:p>
            <a:endParaRPr lang="en-IN" dirty="0"/>
          </a:p>
        </p:txBody>
      </p:sp>
    </p:spTree>
    <p:extLst>
      <p:ext uri="{BB962C8B-B14F-4D97-AF65-F5344CB8AC3E}">
        <p14:creationId xmlns:p14="http://schemas.microsoft.com/office/powerpoint/2010/main" val="1891671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B276-BC1A-4ACA-96CD-20AB3EA21B32}"/>
              </a:ext>
            </a:extLst>
          </p:cNvPr>
          <p:cNvSpPr>
            <a:spLocks noGrp="1"/>
          </p:cNvSpPr>
          <p:nvPr>
            <p:ph type="title"/>
          </p:nvPr>
        </p:nvSpPr>
        <p:spPr/>
        <p:txBody>
          <a:bodyPr/>
          <a:lstStyle/>
          <a:p>
            <a:r>
              <a:rPr lang="en-US" b="1" u="sng" dirty="0">
                <a:latin typeface="Bahnschrift SemiBold Condensed" panose="020B0502040204020203" pitchFamily="34" charset="0"/>
              </a:rPr>
              <a:t>REFERENCE</a:t>
            </a:r>
            <a:endParaRPr lang="en-IN" b="1" u="sng" dirty="0">
              <a:latin typeface="Bahnschrift SemiBold Condensed" panose="020B0502040204020203" pitchFamily="34" charset="0"/>
            </a:endParaRPr>
          </a:p>
        </p:txBody>
      </p:sp>
      <p:sp>
        <p:nvSpPr>
          <p:cNvPr id="3" name="Content Placeholder 2">
            <a:extLst>
              <a:ext uri="{FF2B5EF4-FFF2-40B4-BE49-F238E27FC236}">
                <a16:creationId xmlns:a16="http://schemas.microsoft.com/office/drawing/2014/main" id="{B02EDC2B-C52B-4C95-B22C-E57124EB0D06}"/>
              </a:ext>
            </a:extLst>
          </p:cNvPr>
          <p:cNvSpPr>
            <a:spLocks noGrp="1"/>
          </p:cNvSpPr>
          <p:nvPr>
            <p:ph idx="1"/>
          </p:nvPr>
        </p:nvSpPr>
        <p:spPr/>
        <p:txBody>
          <a:bodyPr/>
          <a:lstStyle/>
          <a:p>
            <a:pPr marL="0" indent="0">
              <a:buNone/>
            </a:pPr>
            <a:br>
              <a:rPr lang="en-IN" dirty="0"/>
            </a:br>
            <a:r>
              <a:rPr lang="en-IN" sz="3600" dirty="0"/>
              <a:t>-</a:t>
            </a:r>
            <a:r>
              <a:rPr lang="en-IN" sz="3600" dirty="0">
                <a:solidFill>
                  <a:srgbClr val="FFFF00"/>
                </a:solidFill>
                <a:hlinkClick r:id="rId2">
                  <a:extLst>
                    <a:ext uri="{A12FA001-AC4F-418D-AE19-62706E023703}">
                      <ahyp:hlinkClr xmlns:ahyp="http://schemas.microsoft.com/office/drawing/2018/hyperlinkcolor" val="tx"/>
                    </a:ext>
                  </a:extLst>
                </a:hlinkClick>
              </a:rPr>
              <a:t>https://1000projects.org/smart-voting-system-php-website-android-app.html</a:t>
            </a:r>
            <a:br>
              <a:rPr lang="en-IN" sz="3600" dirty="0">
                <a:solidFill>
                  <a:srgbClr val="FFFF00"/>
                </a:solidFill>
              </a:rPr>
            </a:br>
            <a:r>
              <a:rPr lang="en-IN" sz="3600" b="1" dirty="0"/>
              <a:t>-</a:t>
            </a:r>
            <a:r>
              <a:rPr lang="en-IN" sz="3600" dirty="0">
                <a:solidFill>
                  <a:srgbClr val="FFFF00"/>
                </a:solidFill>
                <a:hlinkClick r:id="rId3">
                  <a:extLst>
                    <a:ext uri="{A12FA001-AC4F-418D-AE19-62706E023703}">
                      <ahyp:hlinkClr xmlns:ahyp="http://schemas.microsoft.com/office/drawing/2018/hyperlinkcolor" val="tx"/>
                    </a:ext>
                  </a:extLst>
                </a:hlinkClick>
              </a:rPr>
              <a:t>https://ieeexplore.ieee.org/document/6756265</a:t>
            </a:r>
            <a:br>
              <a:rPr lang="en-IN" sz="3600" dirty="0">
                <a:solidFill>
                  <a:srgbClr val="FFFF00"/>
                </a:solidFill>
              </a:rPr>
            </a:br>
            <a:r>
              <a:rPr lang="en-IN" sz="3600" dirty="0"/>
              <a:t>-</a:t>
            </a:r>
            <a:r>
              <a:rPr lang="en-IN" sz="3600" dirty="0">
                <a:solidFill>
                  <a:srgbClr val="FFFF00"/>
                </a:solidFill>
                <a:hlinkClick r:id="rId4">
                  <a:extLst>
                    <a:ext uri="{A12FA001-AC4F-418D-AE19-62706E023703}">
                      <ahyp:hlinkClr xmlns:ahyp="http://schemas.microsoft.com/office/drawing/2018/hyperlinkcolor" val="tx"/>
                    </a:ext>
                  </a:extLst>
                </a:hlinkClick>
              </a:rPr>
              <a:t>https://www.eballot.com/votes-and-elections/what-is-an-online-voting-system</a:t>
            </a:r>
            <a:endParaRPr lang="en-IN" sz="3600" dirty="0"/>
          </a:p>
        </p:txBody>
      </p:sp>
    </p:spTree>
    <p:extLst>
      <p:ext uri="{BB962C8B-B14F-4D97-AF65-F5344CB8AC3E}">
        <p14:creationId xmlns:p14="http://schemas.microsoft.com/office/powerpoint/2010/main" val="1005540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1AD2-6881-46C6-879F-A8A3CC2208E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E93ACC9-509D-475D-A6BC-F6D7F8D46441}"/>
              </a:ext>
            </a:extLst>
          </p:cNvPr>
          <p:cNvSpPr>
            <a:spLocks noGrp="1"/>
          </p:cNvSpPr>
          <p:nvPr>
            <p:ph idx="1"/>
          </p:nvPr>
        </p:nvSpPr>
        <p:spPr>
          <a:xfrm>
            <a:off x="3457575" y="2285999"/>
            <a:ext cx="7896224" cy="3890963"/>
          </a:xfrm>
        </p:spPr>
        <p:txBody>
          <a:bodyPr>
            <a:normAutofit/>
          </a:bodyPr>
          <a:lstStyle/>
          <a:p>
            <a:pPr marL="0" indent="0">
              <a:buNone/>
            </a:pPr>
            <a:r>
              <a:rPr lang="en-US" sz="9600" b="1" u="sng" dirty="0">
                <a:latin typeface="Bahnschrift SemiBold Condensed" panose="020B0502040204020203" pitchFamily="34" charset="0"/>
              </a:rPr>
              <a:t>THANKYOU</a:t>
            </a:r>
            <a:endParaRPr lang="en-IN" sz="9600" b="1" u="sng" dirty="0">
              <a:latin typeface="Bahnschrift SemiBold Condensed" panose="020B0502040204020203" pitchFamily="34" charset="0"/>
            </a:endParaRPr>
          </a:p>
        </p:txBody>
      </p:sp>
    </p:spTree>
    <p:extLst>
      <p:ext uri="{BB962C8B-B14F-4D97-AF65-F5344CB8AC3E}">
        <p14:creationId xmlns:p14="http://schemas.microsoft.com/office/powerpoint/2010/main" val="2395821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1EC0-BF7C-4989-87EA-0F64A3276AEA}"/>
              </a:ext>
            </a:extLst>
          </p:cNvPr>
          <p:cNvSpPr>
            <a:spLocks noGrp="1"/>
          </p:cNvSpPr>
          <p:nvPr>
            <p:ph type="title"/>
          </p:nvPr>
        </p:nvSpPr>
        <p:spPr>
          <a:xfrm>
            <a:off x="684212" y="581024"/>
            <a:ext cx="11185233" cy="5342355"/>
          </a:xfrm>
        </p:spPr>
        <p:txBody>
          <a:bodyPr>
            <a:normAutofit/>
          </a:bodyPr>
          <a:lstStyle/>
          <a:p>
            <a:r>
              <a:rPr lang="en-US" sz="3200" dirty="0">
                <a:latin typeface="Times New Roman" panose="02020603050405020304" pitchFamily="18" charset="0"/>
                <a:cs typeface="Times New Roman" panose="02020603050405020304" pitchFamily="18" charset="0"/>
              </a:rPr>
              <a:t>The main goal and objective of this Smart Voting System application are to help the organization in automating the entire manual process of the existing voting system.</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The voting system must be compatible with the multiuser environment.</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The Smart Voting System should be able to follow the entire detailed description of candidates and Voters.</a:t>
            </a:r>
            <a:br>
              <a:rPr lang="en-US"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ED7A4C-E7F0-4A23-BFAD-0D682034E745}"/>
              </a:ext>
            </a:extLst>
          </p:cNvPr>
          <p:cNvSpPr>
            <a:spLocks noGrp="1"/>
          </p:cNvSpPr>
          <p:nvPr>
            <p:ph idx="1"/>
          </p:nvPr>
        </p:nvSpPr>
        <p:spPr>
          <a:xfrm>
            <a:off x="684212" y="685801"/>
            <a:ext cx="8534400" cy="716871"/>
          </a:xfrm>
        </p:spPr>
        <p:txBody>
          <a:bodyPr>
            <a:normAutofit fontScale="25000" lnSpcReduction="20000"/>
          </a:bodyPr>
          <a:lstStyle/>
          <a:p>
            <a:pPr marL="0" indent="0">
              <a:buNone/>
            </a:pPr>
            <a:r>
              <a:rPr lang="en-IN" sz="17600" b="1" u="sng" dirty="0">
                <a:solidFill>
                  <a:schemeClr val="tx1"/>
                </a:solidFill>
                <a:latin typeface="Bahnschrift SemiBold Condensed" panose="020B0502040204020203" pitchFamily="34" charset="0"/>
              </a:rPr>
              <a:t>ABSTRACT</a:t>
            </a:r>
          </a:p>
          <a:p>
            <a:pPr marL="0" indent="0">
              <a:buNone/>
            </a:pPr>
            <a:endParaRPr lang="en-IN" sz="17600" b="1" u="sng" dirty="0">
              <a:latin typeface="Bahnschrift SemiBold Condensed" panose="020B0502040204020203" pitchFamily="34" charset="0"/>
            </a:endParaRPr>
          </a:p>
          <a:p>
            <a:pPr marL="0" indent="0">
              <a:buNone/>
            </a:pPr>
            <a:endParaRPr lang="en-IN" sz="17600" b="1" u="sng" dirty="0">
              <a:solidFill>
                <a:schemeClr val="tx1"/>
              </a:solidFill>
              <a:latin typeface="Bahnschrift SemiBold Condensed" panose="020B0502040204020203" pitchFamily="34" charset="0"/>
            </a:endParaRPr>
          </a:p>
          <a:p>
            <a:pPr marL="0" indent="0">
              <a:buNone/>
            </a:pPr>
            <a:r>
              <a:rPr lang="en-IN" dirty="0"/>
              <a:t> 			       </a:t>
            </a:r>
          </a:p>
        </p:txBody>
      </p:sp>
    </p:spTree>
    <p:extLst>
      <p:ext uri="{BB962C8B-B14F-4D97-AF65-F5344CB8AC3E}">
        <p14:creationId xmlns:p14="http://schemas.microsoft.com/office/powerpoint/2010/main" val="3087489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2415-4D9B-43D9-9698-D58FF6EF23CE}"/>
              </a:ext>
            </a:extLst>
          </p:cNvPr>
          <p:cNvSpPr>
            <a:spLocks noGrp="1"/>
          </p:cNvSpPr>
          <p:nvPr>
            <p:ph type="title"/>
          </p:nvPr>
        </p:nvSpPr>
        <p:spPr>
          <a:xfrm>
            <a:off x="684212" y="1047566"/>
            <a:ext cx="8534400" cy="2192784"/>
          </a:xfrm>
        </p:spPr>
        <p:txBody>
          <a:bodyPr>
            <a:normAutofit fontScale="90000"/>
          </a:bodyPr>
          <a:lstStyle/>
          <a:p>
            <a:r>
              <a:rPr lang="en-US" dirty="0">
                <a:latin typeface="Times New Roman" panose="02020603050405020304" pitchFamily="18" charset="0"/>
                <a:cs typeface="Times New Roman" panose="02020603050405020304" pitchFamily="18" charset="0"/>
              </a:rPr>
              <a:t>In India, voting is been done only in booths arranged by the Election Commission.</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3F4D99F-C6C0-49EB-AE13-4B4C1DBA3329}"/>
              </a:ext>
            </a:extLst>
          </p:cNvPr>
          <p:cNvSpPr>
            <a:spLocks noGrp="1"/>
          </p:cNvSpPr>
          <p:nvPr>
            <p:ph idx="1"/>
          </p:nvPr>
        </p:nvSpPr>
        <p:spPr>
          <a:xfrm>
            <a:off x="684212" y="106532"/>
            <a:ext cx="8534400" cy="1686758"/>
          </a:xfrm>
        </p:spPr>
        <p:txBody>
          <a:bodyPr/>
          <a:lstStyle/>
          <a:p>
            <a:pPr marL="0" indent="0">
              <a:buNone/>
            </a:pPr>
            <a:r>
              <a:rPr lang="en-IN" sz="4400" b="1" u="sng" dirty="0">
                <a:solidFill>
                  <a:schemeClr val="tx1"/>
                </a:solidFill>
                <a:latin typeface="Bahnschrift SemiBold Condensed" panose="020B0502040204020203" pitchFamily="34" charset="0"/>
              </a:rPr>
              <a:t>EXISTING SYSTEM</a:t>
            </a:r>
          </a:p>
          <a:p>
            <a:pPr marL="0" indent="0">
              <a:buNone/>
            </a:pPr>
            <a:endParaRPr lang="en-IN" dirty="0"/>
          </a:p>
        </p:txBody>
      </p:sp>
    </p:spTree>
    <p:extLst>
      <p:ext uri="{BB962C8B-B14F-4D97-AF65-F5344CB8AC3E}">
        <p14:creationId xmlns:p14="http://schemas.microsoft.com/office/powerpoint/2010/main" val="315881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C14E-C47E-4088-82CA-956659BA8E2F}"/>
              </a:ext>
            </a:extLst>
          </p:cNvPr>
          <p:cNvSpPr>
            <a:spLocks noGrp="1"/>
          </p:cNvSpPr>
          <p:nvPr>
            <p:ph type="title"/>
          </p:nvPr>
        </p:nvSpPr>
        <p:spPr>
          <a:xfrm>
            <a:off x="684212" y="1349407"/>
            <a:ext cx="11298238" cy="3784567"/>
          </a:xfrm>
        </p:spPr>
        <p:txBody>
          <a:bodyPr>
            <a:normAutofit/>
          </a:bodyPr>
          <a:lstStyle/>
          <a:p>
            <a:r>
              <a:rPr lang="en-US" dirty="0">
                <a:latin typeface="Times New Roman" panose="02020603050405020304" pitchFamily="18" charset="0"/>
                <a:cs typeface="Times New Roman" panose="02020603050405020304" pitchFamily="18" charset="0"/>
              </a:rPr>
              <a:t>1. An Online Voting System developed to vote in       a simple &amp; more efficient way.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2.To avoid crowd in voting booths.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3.Useful for the citizens staying abroad &amp; other states &amp; cities of the country.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4.Easily used by the aged people.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7D746A-6470-4BF5-A1B2-2D2C3DA81528}"/>
              </a:ext>
            </a:extLst>
          </p:cNvPr>
          <p:cNvSpPr>
            <a:spLocks noGrp="1"/>
          </p:cNvSpPr>
          <p:nvPr>
            <p:ph idx="1"/>
          </p:nvPr>
        </p:nvSpPr>
        <p:spPr>
          <a:xfrm>
            <a:off x="684212" y="685801"/>
            <a:ext cx="8534400" cy="663606"/>
          </a:xfrm>
        </p:spPr>
        <p:txBody>
          <a:bodyPr>
            <a:noAutofit/>
          </a:bodyPr>
          <a:lstStyle/>
          <a:p>
            <a:pPr marL="0" indent="0">
              <a:buNone/>
            </a:pPr>
            <a:r>
              <a:rPr lang="en-IN" sz="4400" b="1" u="sng" dirty="0">
                <a:solidFill>
                  <a:schemeClr val="tx1"/>
                </a:solidFill>
                <a:latin typeface="Bahnschrift SemiBold Condensed" panose="020B0502040204020203" pitchFamily="34" charset="0"/>
              </a:rPr>
              <a:t>PROPOSED SYSTEM</a:t>
            </a:r>
          </a:p>
        </p:txBody>
      </p:sp>
    </p:spTree>
    <p:extLst>
      <p:ext uri="{BB962C8B-B14F-4D97-AF65-F5344CB8AC3E}">
        <p14:creationId xmlns:p14="http://schemas.microsoft.com/office/powerpoint/2010/main" val="93648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193F-9851-43A6-818C-652F95831D9A}"/>
              </a:ext>
            </a:extLst>
          </p:cNvPr>
          <p:cNvSpPr>
            <a:spLocks noGrp="1"/>
          </p:cNvSpPr>
          <p:nvPr>
            <p:ph type="title"/>
          </p:nvPr>
        </p:nvSpPr>
        <p:spPr>
          <a:xfrm>
            <a:off x="1141412" y="-1962150"/>
            <a:ext cx="11507788" cy="10554257"/>
          </a:xfrm>
        </p:spPr>
        <p:txBody>
          <a:bodyPr/>
          <a:lstStyle/>
          <a:p>
            <a:r>
              <a:rPr lang="en-IN" b="1" u="sng" dirty="0">
                <a:solidFill>
                  <a:schemeClr val="accent2">
                    <a:lumMod val="50000"/>
                  </a:schemeClr>
                </a:solidFill>
                <a:latin typeface="Bahnschrift Condensed" panose="020B0502040204020203" pitchFamily="34" charset="0"/>
              </a:rPr>
              <a:t>DRAWBACKS OF EXISTING SYSTEM</a:t>
            </a:r>
            <a:br>
              <a:rPr lang="en-IN" dirty="0"/>
            </a:br>
            <a:r>
              <a:rPr lang="en-IN" sz="2800" dirty="0">
                <a:latin typeface="Bahnschrift Condensed" panose="020B0502040204020203" pitchFamily="34" charset="0"/>
              </a:rPr>
              <a:t>-</a:t>
            </a:r>
            <a:r>
              <a:rPr lang="en-IN" sz="2800" dirty="0">
                <a:solidFill>
                  <a:schemeClr val="bg1"/>
                </a:solidFill>
                <a:latin typeface="Bahnschrift Condensed" panose="020B0502040204020203" pitchFamily="34" charset="0"/>
              </a:rPr>
              <a:t> </a:t>
            </a:r>
            <a:r>
              <a:rPr lang="en-IN" sz="2800" dirty="0">
                <a:latin typeface="Bahnschrift Condensed" panose="020B0502040204020203" pitchFamily="34" charset="0"/>
              </a:rPr>
              <a:t>Fake votes can be done.</a:t>
            </a:r>
            <a:br>
              <a:rPr lang="en-IN" sz="2800" dirty="0">
                <a:latin typeface="Bahnschrift Condensed" panose="020B0502040204020203" pitchFamily="34" charset="0"/>
              </a:rPr>
            </a:br>
            <a:r>
              <a:rPr lang="en-IN" sz="2800" dirty="0">
                <a:latin typeface="Bahnschrift Condensed" panose="020B0502040204020203" pitchFamily="34" charset="0"/>
              </a:rPr>
              <a:t>- Standing in queue for a long time.</a:t>
            </a:r>
            <a:br>
              <a:rPr lang="en-IN" sz="2800" dirty="0">
                <a:latin typeface="Bahnschrift Condensed" panose="020B0502040204020203" pitchFamily="34" charset="0"/>
              </a:rPr>
            </a:br>
            <a:r>
              <a:rPr lang="en-IN" sz="2800" dirty="0">
                <a:latin typeface="Bahnschrift Condensed" panose="020B0502040204020203" pitchFamily="34" charset="0"/>
              </a:rPr>
              <a:t>- Brainwashing for unwilling candidate.</a:t>
            </a:r>
            <a:br>
              <a:rPr lang="en-IN" sz="2800" dirty="0">
                <a:latin typeface="Bahnschrift Condensed" panose="020B0502040204020203" pitchFamily="34" charset="0"/>
              </a:rPr>
            </a:br>
            <a:br>
              <a:rPr lang="en-IN" dirty="0"/>
            </a:br>
            <a:br>
              <a:rPr lang="en-IN" sz="3600" dirty="0">
                <a:solidFill>
                  <a:srgbClr val="FFFF00"/>
                </a:solidFill>
              </a:rPr>
            </a:br>
            <a:endParaRPr lang="en-IN" sz="3600" dirty="0">
              <a:solidFill>
                <a:srgbClr val="FFFF00"/>
              </a:solidFill>
            </a:endParaRPr>
          </a:p>
        </p:txBody>
      </p:sp>
      <p:sp>
        <p:nvSpPr>
          <p:cNvPr id="3" name="Content Placeholder 2">
            <a:extLst>
              <a:ext uri="{FF2B5EF4-FFF2-40B4-BE49-F238E27FC236}">
                <a16:creationId xmlns:a16="http://schemas.microsoft.com/office/drawing/2014/main" id="{69A94414-68AD-4B71-BC25-C50CEB1073D9}"/>
              </a:ext>
            </a:extLst>
          </p:cNvPr>
          <p:cNvSpPr>
            <a:spLocks noGrp="1"/>
          </p:cNvSpPr>
          <p:nvPr>
            <p:ph idx="1"/>
          </p:nvPr>
        </p:nvSpPr>
        <p:spPr>
          <a:xfrm>
            <a:off x="684212" y="275209"/>
            <a:ext cx="8534400" cy="1500326"/>
          </a:xfrm>
        </p:spPr>
        <p:txBody>
          <a:bodyPr/>
          <a:lstStyle/>
          <a:p>
            <a:pPr marL="0" indent="0">
              <a:buNone/>
            </a:pPr>
            <a:endParaRPr lang="en-IN" sz="4400" b="1" u="sng" dirty="0">
              <a:solidFill>
                <a:schemeClr val="tx1"/>
              </a:solidFill>
              <a:latin typeface="Bahnschrift SemiBold Condensed" panose="020B0502040204020203" pitchFamily="34" charset="0"/>
            </a:endParaRP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299021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EB49-37D7-40A7-9E49-04500C309A6B}"/>
              </a:ext>
            </a:extLst>
          </p:cNvPr>
          <p:cNvSpPr>
            <a:spLocks noGrp="1"/>
          </p:cNvSpPr>
          <p:nvPr>
            <p:ph type="title"/>
          </p:nvPr>
        </p:nvSpPr>
        <p:spPr/>
        <p:txBody>
          <a:bodyPr>
            <a:normAutofit/>
          </a:bodyPr>
          <a:lstStyle/>
          <a:p>
            <a:r>
              <a:rPr lang="en-IN" b="1" u="sng" dirty="0">
                <a:latin typeface="Bahnschrift SemiBold Condensed" panose="020B0502040204020203" pitchFamily="34" charset="0"/>
              </a:rPr>
              <a:t>ARCHITECTURAL DESIGN</a:t>
            </a:r>
          </a:p>
        </p:txBody>
      </p:sp>
      <p:pic>
        <p:nvPicPr>
          <p:cNvPr id="8" name="Content Placeholder 7">
            <a:extLst>
              <a:ext uri="{FF2B5EF4-FFF2-40B4-BE49-F238E27FC236}">
                <a16:creationId xmlns:a16="http://schemas.microsoft.com/office/drawing/2014/main" id="{C02EE197-0671-4F78-B239-0C2EA31F5403}"/>
              </a:ext>
            </a:extLst>
          </p:cNvPr>
          <p:cNvPicPr>
            <a:picLocks noGrp="1" noChangeAspect="1"/>
          </p:cNvPicPr>
          <p:nvPr>
            <p:ph idx="1"/>
          </p:nvPr>
        </p:nvPicPr>
        <p:blipFill>
          <a:blip r:embed="rId2"/>
          <a:stretch>
            <a:fillRect/>
          </a:stretch>
        </p:blipFill>
        <p:spPr>
          <a:xfrm>
            <a:off x="1009650" y="1825625"/>
            <a:ext cx="10344149" cy="4351338"/>
          </a:xfrm>
          <a:prstGeom prst="rect">
            <a:avLst/>
          </a:prstGeom>
        </p:spPr>
      </p:pic>
    </p:spTree>
    <p:extLst>
      <p:ext uri="{BB962C8B-B14F-4D97-AF65-F5344CB8AC3E}">
        <p14:creationId xmlns:p14="http://schemas.microsoft.com/office/powerpoint/2010/main" val="3404986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D4BAB-5EA7-4EF6-9E98-C5DD803DF912}"/>
              </a:ext>
            </a:extLst>
          </p:cNvPr>
          <p:cNvSpPr>
            <a:spLocks noGrp="1"/>
          </p:cNvSpPr>
          <p:nvPr>
            <p:ph type="title"/>
          </p:nvPr>
        </p:nvSpPr>
        <p:spPr>
          <a:xfrm>
            <a:off x="684212" y="2314853"/>
            <a:ext cx="8823772" cy="1218459"/>
          </a:xfrm>
        </p:spPr>
        <p:txBody>
          <a:bodyPr>
            <a:normAutofit fontScale="90000"/>
          </a:bodyPr>
          <a:lstStyle/>
          <a:p>
            <a:r>
              <a:rPr lang="en-IN" sz="1200" cap="none" dirty="0">
                <a:ln w="0"/>
                <a:effectLst>
                  <a:outerShdw blurRad="38100" dist="19050" dir="2700000" algn="tl" rotWithShape="0">
                    <a:schemeClr val="dk1">
                      <a:alpha val="40000"/>
                    </a:schemeClr>
                  </a:outerShdw>
                </a:effectLst>
              </a:rPr>
              <a:t>                           </a:t>
            </a:r>
            <a:r>
              <a:rPr lang="en-IN" sz="2000" cap="none" dirty="0">
                <a:ln w="0"/>
                <a:solidFill>
                  <a:schemeClr val="tx1"/>
                </a:solidFill>
                <a:effectLst>
                  <a:outerShdw blurRad="38100" dist="19050" dir="2700000" algn="tl" rotWithShape="0">
                    <a:schemeClr val="dk1">
                      <a:alpha val="40000"/>
                    </a:schemeClr>
                  </a:outerShdw>
                </a:effectLst>
              </a:rPr>
              <a:t>Username &amp; password                                                                        Status</a:t>
            </a:r>
            <a:br>
              <a:rPr lang="en-IN" sz="1200" cap="none" dirty="0">
                <a:ln w="0"/>
                <a:effectLst>
                  <a:outerShdw blurRad="38100" dist="19050" dir="2700000" algn="tl" rotWithShape="0">
                    <a:schemeClr val="dk1">
                      <a:alpha val="40000"/>
                    </a:schemeClr>
                  </a:outerShdw>
                </a:effectLst>
              </a:rPr>
            </a:br>
            <a:br>
              <a:rPr lang="en-IN" sz="1200" cap="none" dirty="0">
                <a:ln w="0"/>
                <a:effectLst>
                  <a:outerShdw blurRad="38100" dist="19050" dir="2700000" algn="tl" rotWithShape="0">
                    <a:schemeClr val="dk1">
                      <a:alpha val="40000"/>
                    </a:schemeClr>
                  </a:outerShdw>
                </a:effectLst>
              </a:rPr>
            </a:br>
            <a:br>
              <a:rPr lang="en-IN" sz="1200" cap="none" dirty="0">
                <a:ln w="0"/>
                <a:effectLst>
                  <a:outerShdw blurRad="38100" dist="19050" dir="2700000" algn="tl" rotWithShape="0">
                    <a:schemeClr val="dk1">
                      <a:alpha val="40000"/>
                    </a:schemeClr>
                  </a:outerShdw>
                </a:effectLst>
              </a:rPr>
            </a:br>
            <a:br>
              <a:rPr lang="en-IN" sz="1200" cap="none" dirty="0">
                <a:ln w="0"/>
                <a:effectLst>
                  <a:outerShdw blurRad="38100" dist="19050" dir="2700000" algn="tl" rotWithShape="0">
                    <a:schemeClr val="dk1">
                      <a:alpha val="40000"/>
                    </a:schemeClr>
                  </a:outerShdw>
                </a:effectLst>
              </a:rPr>
            </a:br>
            <a:br>
              <a:rPr lang="en-IN" sz="1200" cap="none" dirty="0">
                <a:ln w="0"/>
                <a:effectLst>
                  <a:outerShdw blurRad="38100" dist="19050" dir="2700000" algn="tl" rotWithShape="0">
                    <a:schemeClr val="dk1">
                      <a:alpha val="40000"/>
                    </a:schemeClr>
                  </a:outerShdw>
                </a:effectLst>
              </a:rPr>
            </a:br>
            <a:br>
              <a:rPr lang="en-IN" sz="1200" cap="none" dirty="0">
                <a:ln w="0"/>
                <a:effectLst>
                  <a:outerShdw blurRad="38100" dist="19050" dir="2700000" algn="tl" rotWithShape="0">
                    <a:schemeClr val="dk1">
                      <a:alpha val="40000"/>
                    </a:schemeClr>
                  </a:outerShdw>
                </a:effectLst>
              </a:rPr>
            </a:br>
            <a:br>
              <a:rPr lang="en-IN" sz="1200" cap="none" dirty="0">
                <a:ln w="0"/>
                <a:effectLst>
                  <a:outerShdw blurRad="38100" dist="19050" dir="2700000" algn="tl" rotWithShape="0">
                    <a:schemeClr val="dk1">
                      <a:alpha val="40000"/>
                    </a:schemeClr>
                  </a:outerShdw>
                </a:effectLst>
              </a:rPr>
            </a:br>
            <a:br>
              <a:rPr lang="en-IN" sz="1200" cap="none" dirty="0">
                <a:ln w="0"/>
                <a:effectLst>
                  <a:outerShdw blurRad="38100" dist="19050" dir="2700000" algn="tl" rotWithShape="0">
                    <a:schemeClr val="dk1">
                      <a:alpha val="40000"/>
                    </a:schemeClr>
                  </a:outerShdw>
                </a:effectLst>
              </a:rPr>
            </a:br>
            <a:br>
              <a:rPr lang="en-IN" sz="1200" cap="none" dirty="0">
                <a:ln w="0"/>
                <a:effectLst>
                  <a:outerShdw blurRad="38100" dist="19050" dir="2700000" algn="tl" rotWithShape="0">
                    <a:schemeClr val="dk1">
                      <a:alpha val="40000"/>
                    </a:schemeClr>
                  </a:outerShdw>
                </a:effectLst>
              </a:rPr>
            </a:br>
            <a:r>
              <a:rPr lang="en-IN" sz="1200" cap="none" dirty="0">
                <a:ln w="0"/>
                <a:effectLst>
                  <a:outerShdw blurRad="38100" dist="19050" dir="2700000" algn="tl" rotWithShape="0">
                    <a:schemeClr val="dk1">
                      <a:alpha val="40000"/>
                    </a:schemeClr>
                  </a:outerShdw>
                </a:effectLst>
              </a:rPr>
              <a:t>		            </a:t>
            </a:r>
            <a:r>
              <a:rPr lang="en-IN" sz="2000" cap="none" dirty="0">
                <a:ln w="0"/>
                <a:solidFill>
                  <a:schemeClr val="tx1"/>
                </a:solidFill>
                <a:effectLst>
                  <a:outerShdw blurRad="38100" dist="19050" dir="2700000" algn="tl" rotWithShape="0">
                    <a:schemeClr val="dk1">
                      <a:alpha val="40000"/>
                    </a:schemeClr>
                  </a:outerShdw>
                </a:effectLst>
              </a:rPr>
              <a:t> Status  			              Username &amp; password                                                                                                                                        </a:t>
            </a:r>
            <a:r>
              <a:rPr lang="en-IN" sz="1200" cap="none" dirty="0">
                <a:ln w="0"/>
                <a:effectLst>
                  <a:outerShdw blurRad="38100" dist="19050" dir="2700000" algn="tl" rotWithShape="0">
                    <a:schemeClr val="dk1">
                      <a:alpha val="40000"/>
                    </a:schemeClr>
                  </a:outerShdw>
                </a:effectLst>
              </a:rPr>
              <a:t>							</a:t>
            </a:r>
          </a:p>
        </p:txBody>
      </p:sp>
      <p:sp>
        <p:nvSpPr>
          <p:cNvPr id="3" name="Content Placeholder 2">
            <a:extLst>
              <a:ext uri="{FF2B5EF4-FFF2-40B4-BE49-F238E27FC236}">
                <a16:creationId xmlns:a16="http://schemas.microsoft.com/office/drawing/2014/main" id="{82483AAC-32AC-4DEB-9B91-9C338549DAEB}"/>
              </a:ext>
            </a:extLst>
          </p:cNvPr>
          <p:cNvSpPr>
            <a:spLocks noGrp="1"/>
          </p:cNvSpPr>
          <p:nvPr>
            <p:ph idx="1"/>
          </p:nvPr>
        </p:nvSpPr>
        <p:spPr>
          <a:xfrm>
            <a:off x="684212" y="685801"/>
            <a:ext cx="8534400" cy="1151877"/>
          </a:xfrm>
        </p:spPr>
        <p:txBody>
          <a:bodyPr>
            <a:normAutofit/>
          </a:bodyPr>
          <a:lstStyle/>
          <a:p>
            <a:pPr marL="0" indent="0">
              <a:buNone/>
            </a:pPr>
            <a:r>
              <a:rPr lang="en-IN" sz="4400" b="1" u="sng" dirty="0">
                <a:solidFill>
                  <a:schemeClr val="tx1"/>
                </a:solidFill>
                <a:latin typeface="Bahnschrift SemiBold Condensed" panose="020B0502040204020203" pitchFamily="34" charset="0"/>
              </a:rPr>
              <a:t>DFD-LEVEL 0</a:t>
            </a:r>
            <a:r>
              <a:rPr lang="en-IN" sz="3600" b="1" u="sng" dirty="0">
                <a:solidFill>
                  <a:schemeClr val="tx1"/>
                </a:solidFill>
                <a:latin typeface="Bahnschrift SemiBold Condensed" panose="020B0502040204020203" pitchFamily="34" charset="0"/>
              </a:rPr>
              <a:t> </a:t>
            </a:r>
          </a:p>
        </p:txBody>
      </p:sp>
      <p:sp>
        <p:nvSpPr>
          <p:cNvPr id="5" name="Rectangle 4">
            <a:extLst>
              <a:ext uri="{FF2B5EF4-FFF2-40B4-BE49-F238E27FC236}">
                <a16:creationId xmlns:a16="http://schemas.microsoft.com/office/drawing/2014/main" id="{515F7C30-328F-4F61-98C4-BC4B1A4E029C}"/>
              </a:ext>
            </a:extLst>
          </p:cNvPr>
          <p:cNvSpPr/>
          <p:nvPr/>
        </p:nvSpPr>
        <p:spPr>
          <a:xfrm>
            <a:off x="772357" y="2616693"/>
            <a:ext cx="1225119" cy="605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Voters</a:t>
            </a:r>
          </a:p>
        </p:txBody>
      </p:sp>
      <p:sp>
        <p:nvSpPr>
          <p:cNvPr id="6" name="Oval 5">
            <a:extLst>
              <a:ext uri="{FF2B5EF4-FFF2-40B4-BE49-F238E27FC236}">
                <a16:creationId xmlns:a16="http://schemas.microsoft.com/office/drawing/2014/main" id="{DA9E9314-8501-408B-AF3E-BBC5705C7666}"/>
              </a:ext>
            </a:extLst>
          </p:cNvPr>
          <p:cNvSpPr/>
          <p:nvPr/>
        </p:nvSpPr>
        <p:spPr>
          <a:xfrm>
            <a:off x="3497802" y="2485747"/>
            <a:ext cx="2325949" cy="9432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Online Voting </a:t>
            </a:r>
            <a:r>
              <a:rPr lang="en-IN" dirty="0" err="1"/>
              <a:t>Sysytem</a:t>
            </a:r>
            <a:endParaRPr lang="en-IN" dirty="0"/>
          </a:p>
        </p:txBody>
      </p:sp>
      <p:sp>
        <p:nvSpPr>
          <p:cNvPr id="7" name="Rectangle 6">
            <a:extLst>
              <a:ext uri="{FF2B5EF4-FFF2-40B4-BE49-F238E27FC236}">
                <a16:creationId xmlns:a16="http://schemas.microsoft.com/office/drawing/2014/main" id="{695D1930-130F-46EA-BFFF-EB9AE6DEBCBE}"/>
              </a:ext>
            </a:extLst>
          </p:cNvPr>
          <p:cNvSpPr/>
          <p:nvPr/>
        </p:nvSpPr>
        <p:spPr>
          <a:xfrm>
            <a:off x="7324077" y="2616693"/>
            <a:ext cx="1589103" cy="605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Admin</a:t>
            </a:r>
          </a:p>
        </p:txBody>
      </p:sp>
      <p:cxnSp>
        <p:nvCxnSpPr>
          <p:cNvPr id="9" name="Straight Arrow Connector 8">
            <a:extLst>
              <a:ext uri="{FF2B5EF4-FFF2-40B4-BE49-F238E27FC236}">
                <a16:creationId xmlns:a16="http://schemas.microsoft.com/office/drawing/2014/main" id="{ADA9E89F-DF8B-453A-B7F2-0B78C4F3C88A}"/>
              </a:ext>
            </a:extLst>
          </p:cNvPr>
          <p:cNvCxnSpPr>
            <a:cxnSpLocks/>
          </p:cNvCxnSpPr>
          <p:nvPr/>
        </p:nvCxnSpPr>
        <p:spPr>
          <a:xfrm>
            <a:off x="3382392" y="3906175"/>
            <a:ext cx="1509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Arrow: Right 11">
            <a:extLst>
              <a:ext uri="{FF2B5EF4-FFF2-40B4-BE49-F238E27FC236}">
                <a16:creationId xmlns:a16="http://schemas.microsoft.com/office/drawing/2014/main" id="{1655DAEA-B63C-4EE8-8F53-05C8142569E0}"/>
              </a:ext>
            </a:extLst>
          </p:cNvPr>
          <p:cNvSpPr/>
          <p:nvPr/>
        </p:nvSpPr>
        <p:spPr>
          <a:xfrm>
            <a:off x="1997476" y="2760955"/>
            <a:ext cx="1384916" cy="18509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schemeClr val="tx1"/>
              </a:solidFill>
            </a:endParaRPr>
          </a:p>
        </p:txBody>
      </p:sp>
      <p:sp>
        <p:nvSpPr>
          <p:cNvPr id="13" name="Arrow: Right 12">
            <a:extLst>
              <a:ext uri="{FF2B5EF4-FFF2-40B4-BE49-F238E27FC236}">
                <a16:creationId xmlns:a16="http://schemas.microsoft.com/office/drawing/2014/main" id="{05CB9AC7-DEC1-444E-865B-2D54310E9783}"/>
              </a:ext>
            </a:extLst>
          </p:cNvPr>
          <p:cNvSpPr/>
          <p:nvPr/>
        </p:nvSpPr>
        <p:spPr>
          <a:xfrm>
            <a:off x="5823751" y="2760953"/>
            <a:ext cx="1500326" cy="18509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 name="Arrow: Left 13">
            <a:extLst>
              <a:ext uri="{FF2B5EF4-FFF2-40B4-BE49-F238E27FC236}">
                <a16:creationId xmlns:a16="http://schemas.microsoft.com/office/drawing/2014/main" id="{7846D6B8-CC45-40D8-8935-0946C48DF7C8}"/>
              </a:ext>
            </a:extLst>
          </p:cNvPr>
          <p:cNvSpPr/>
          <p:nvPr/>
        </p:nvSpPr>
        <p:spPr>
          <a:xfrm>
            <a:off x="2085620" y="3061464"/>
            <a:ext cx="1412181" cy="185098"/>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5" name="Arrow: Left 14">
            <a:extLst>
              <a:ext uri="{FF2B5EF4-FFF2-40B4-BE49-F238E27FC236}">
                <a16:creationId xmlns:a16="http://schemas.microsoft.com/office/drawing/2014/main" id="{38900217-0C52-4002-AA7A-5D8C79779C17}"/>
              </a:ext>
            </a:extLst>
          </p:cNvPr>
          <p:cNvSpPr/>
          <p:nvPr/>
        </p:nvSpPr>
        <p:spPr>
          <a:xfrm>
            <a:off x="5823751" y="3061463"/>
            <a:ext cx="1500326" cy="185097"/>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692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D530-3E0F-4CED-80E0-1B612DEF7765}"/>
              </a:ext>
            </a:extLst>
          </p:cNvPr>
          <p:cNvSpPr>
            <a:spLocks noGrp="1"/>
          </p:cNvSpPr>
          <p:nvPr>
            <p:ph type="title"/>
          </p:nvPr>
        </p:nvSpPr>
        <p:spPr>
          <a:xfrm>
            <a:off x="684212" y="488870"/>
            <a:ext cx="8534400" cy="634156"/>
          </a:xfrm>
        </p:spPr>
        <p:txBody>
          <a:bodyPr>
            <a:noAutofit/>
          </a:bodyPr>
          <a:lstStyle/>
          <a:p>
            <a:r>
              <a:rPr lang="en-US" u="sng" dirty="0">
                <a:solidFill>
                  <a:schemeClr val="tx1"/>
                </a:solidFill>
                <a:latin typeface="Bahnschrift Condensed" panose="020B0502040204020203" pitchFamily="34" charset="0"/>
              </a:rPr>
              <a:t>DFD-LEVEL1</a:t>
            </a:r>
            <a:endParaRPr lang="en-IN" u="sng" dirty="0">
              <a:solidFill>
                <a:schemeClr val="tx1"/>
              </a:solidFill>
              <a:latin typeface="Bahnschrift Condensed" panose="020B0502040204020203" pitchFamily="34" charset="0"/>
            </a:endParaRPr>
          </a:p>
        </p:txBody>
      </p:sp>
      <p:pic>
        <p:nvPicPr>
          <p:cNvPr id="7" name="Content Placeholder 6">
            <a:extLst>
              <a:ext uri="{FF2B5EF4-FFF2-40B4-BE49-F238E27FC236}">
                <a16:creationId xmlns:a16="http://schemas.microsoft.com/office/drawing/2014/main" id="{8E5D05A9-4BA6-47FF-80A5-FD2A0037CA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1" y="1160131"/>
            <a:ext cx="10744200" cy="5040643"/>
          </a:xfrm>
        </p:spPr>
      </p:pic>
    </p:spTree>
    <p:extLst>
      <p:ext uri="{BB962C8B-B14F-4D97-AF65-F5344CB8AC3E}">
        <p14:creationId xmlns:p14="http://schemas.microsoft.com/office/powerpoint/2010/main" val="2173612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D50D-76CE-4BA2-8ADA-FB46AADC74DC}"/>
              </a:ext>
            </a:extLst>
          </p:cNvPr>
          <p:cNvSpPr>
            <a:spLocks noGrp="1"/>
          </p:cNvSpPr>
          <p:nvPr>
            <p:ph type="title"/>
          </p:nvPr>
        </p:nvSpPr>
        <p:spPr>
          <a:xfrm>
            <a:off x="684211" y="1251750"/>
            <a:ext cx="10581551" cy="5326601"/>
          </a:xfrm>
        </p:spPr>
        <p:txBody>
          <a:bodyPr>
            <a:normAutofit/>
          </a:bodyPr>
          <a:lstStyle/>
          <a:p>
            <a:r>
              <a:rPr lang="en-US" sz="2800" dirty="0">
                <a:latin typeface="Times New Roman" panose="02020603050405020304" pitchFamily="18" charset="0"/>
                <a:cs typeface="Times New Roman" panose="02020603050405020304" pitchFamily="18" charset="0"/>
              </a:rPr>
              <a:t>Module 1  : Authorization</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Module 2  : User Profile</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Module 3  : Online Voting</a:t>
            </a:r>
            <a:br>
              <a:rPr lang="en-IN" sz="36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Module </a:t>
            </a:r>
            <a:r>
              <a:rPr lang="en-IN" sz="2800">
                <a:latin typeface="Times New Roman" panose="02020603050405020304" pitchFamily="18" charset="0"/>
                <a:cs typeface="Times New Roman" panose="02020603050405020304" pitchFamily="18" charset="0"/>
              </a:rPr>
              <a:t>4  : </a:t>
            </a:r>
            <a:r>
              <a:rPr lang="en-IN" sz="2800" dirty="0">
                <a:latin typeface="Times New Roman" panose="02020603050405020304" pitchFamily="18" charset="0"/>
                <a:cs typeface="Times New Roman" panose="02020603050405020304" pitchFamily="18" charset="0"/>
              </a:rPr>
              <a:t>Notification</a:t>
            </a:r>
            <a:br>
              <a:rPr lang="en-IN" dirty="0"/>
            </a:br>
            <a:endParaRPr lang="en-IN" dirty="0"/>
          </a:p>
        </p:txBody>
      </p:sp>
      <p:sp>
        <p:nvSpPr>
          <p:cNvPr id="3" name="Content Placeholder 2">
            <a:extLst>
              <a:ext uri="{FF2B5EF4-FFF2-40B4-BE49-F238E27FC236}">
                <a16:creationId xmlns:a16="http://schemas.microsoft.com/office/drawing/2014/main" id="{859B5776-DC0E-4BF3-9F6A-062850F7F774}"/>
              </a:ext>
            </a:extLst>
          </p:cNvPr>
          <p:cNvSpPr>
            <a:spLocks noGrp="1"/>
          </p:cNvSpPr>
          <p:nvPr>
            <p:ph idx="1"/>
          </p:nvPr>
        </p:nvSpPr>
        <p:spPr>
          <a:xfrm>
            <a:off x="684212" y="685800"/>
            <a:ext cx="8534400" cy="565951"/>
          </a:xfrm>
        </p:spPr>
        <p:txBody>
          <a:bodyPr>
            <a:noAutofit/>
          </a:bodyPr>
          <a:lstStyle/>
          <a:p>
            <a:pPr marL="0" indent="0">
              <a:buNone/>
            </a:pPr>
            <a:r>
              <a:rPr lang="en-IN" sz="4400" b="1" u="sng" dirty="0">
                <a:solidFill>
                  <a:schemeClr val="tx1"/>
                </a:solidFill>
                <a:latin typeface="Bahnschrift SemiBold Condensed" panose="020B0502040204020203" pitchFamily="34" charset="0"/>
              </a:rPr>
              <a:t>MODULE SPLITUP</a:t>
            </a:r>
          </a:p>
        </p:txBody>
      </p:sp>
    </p:spTree>
    <p:extLst>
      <p:ext uri="{BB962C8B-B14F-4D97-AF65-F5344CB8AC3E}">
        <p14:creationId xmlns:p14="http://schemas.microsoft.com/office/powerpoint/2010/main" val="3009849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566</TotalTime>
  <Words>447</Words>
  <Application>Microsoft Office PowerPoint</Application>
  <PresentationFormat>Widescreen</PresentationFormat>
  <Paragraphs>44</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Bahnschrift Condensed</vt:lpstr>
      <vt:lpstr>Bahnschrift Light Condensed</vt:lpstr>
      <vt:lpstr>Bahnschrift SemiBold Condensed</vt:lpstr>
      <vt:lpstr>Calibri</vt:lpstr>
      <vt:lpstr>Calibri Light</vt:lpstr>
      <vt:lpstr>Times New Roman</vt:lpstr>
      <vt:lpstr>Office Theme</vt:lpstr>
      <vt:lpstr>                 SMART VOTERS</vt:lpstr>
      <vt:lpstr>The main goal and objective of this Smart Voting System application are to help the organization in automating the entire manual process of the existing voting system. The voting system must be compatible with the multiuser environment. The Smart Voting System should be able to follow the entire detailed description of candidates and Voters. </vt:lpstr>
      <vt:lpstr>In India, voting is been done only in booths arranged by the Election Commission. </vt:lpstr>
      <vt:lpstr>1. An Online Voting System developed to vote in       a simple &amp; more efficient way. 2.To avoid crowd in voting booths. 3.Useful for the citizens staying abroad &amp; other states &amp; cities of the country. 4.Easily used by the aged people.</vt:lpstr>
      <vt:lpstr>DRAWBACKS OF EXISTING SYSTEM - Fake votes can be done. - Standing in queue for a long time. - Brainwashing for unwilling candidate.   </vt:lpstr>
      <vt:lpstr>ARCHITECTURAL DESIGN</vt:lpstr>
      <vt:lpstr>                           Username &amp; password                                                                        Status                        Status                   Username &amp; password                                                                                                                                               </vt:lpstr>
      <vt:lpstr>DFD-LEVEL1</vt:lpstr>
      <vt:lpstr>Module 1  : Authorization Module 2  : User Profile Module 3  : Online Voting Module 4  : Notification </vt:lpstr>
      <vt:lpstr>PowerPoint Presentation</vt:lpstr>
      <vt:lpstr> Home Page</vt:lpstr>
      <vt:lpstr>REGISTRATION PAGE</vt:lpstr>
      <vt:lpstr>LOGIN PAGE</vt:lpstr>
      <vt:lpstr>DATA VERIFICATION PAGE</vt:lpstr>
      <vt:lpstr>VOTING PANEL PAGE</vt:lpstr>
      <vt:lpstr>CONFIRMATION PAGE</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VOTERS</dc:title>
  <dc:creator>Bhalaji K</dc:creator>
  <cp:lastModifiedBy>GOWSALYA</cp:lastModifiedBy>
  <cp:revision>48</cp:revision>
  <dcterms:created xsi:type="dcterms:W3CDTF">2020-02-13T05:32:34Z</dcterms:created>
  <dcterms:modified xsi:type="dcterms:W3CDTF">2020-04-07T08:51:19Z</dcterms:modified>
</cp:coreProperties>
</file>